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ut of him came forth the corner, out of him the nail, out of him the battle bow, out of him every oppressor together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shall be as mighty men, which tread down their enemies in the mire of the streets in the battle: and they shall fight, because the LORD is with them, and the riders on horses shall be confounde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shall be as mighty men, which tread down their enemies in the mire of the streets in the battle: and they shall fight, because the LORD is with them, and the riders on horses shall be confounde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shall be as mighty men, which tread down their enemies in the mire of the streets in the battle: and they shall fight, because the LORD is with them, and the riders on horses shall be confounded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will strengthen the house of Judah, and I will save the house of Joseph, and I will bring them again to place them; for I have mercy upon them: and they shall be as though I had not cast them off: for I am the LORD their God, and will hear them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will strengthen the house of Judah, and I will save the house of Joseph, and I will bring them again to place them; for I have mercy upon them: and they shall be as though I had not cast them off: for I am the LORD their God, and will hear them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will strengthen the house of Judah, and I will save the house of Joseph, and I will bring them again to place them; for I have mercy upon them: and they shall be as though I had not cast them off: for I am the LORD their God, and will hear them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will strengthen the house of Judah, and I will save the house of Joseph, and I will bring them again to place them; for I have mercy upon them: and they shall be as though I had not cast them off: for I am the LORD their God, and will hear them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of Ephraim shall be like a mighty man, and their heart shall rejoice as through wine: yea, their children shall see it, and be glad; their heart shall rejoice in the LOR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of Ephraim shall be like a mighty man, and their heart shall rejoice as through wine: yea, their children shall see it, and be glad; their heart shall rejoice in the LOR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sk all of you of the LORD rain in the time of the latter rain; so the LORD shall make bright clouds, and give them showers of rain, to every one grass in the fiel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of Ephraim shall be like a mighty man, and their heart shall rejoice as through wine: yea, their children shall see it, and be glad; their heart shall rejoice in the LORD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will hiss for them, and gather them; for I have redeemed them: and they shall increase as they have increased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will hiss for them, and gather them; for I have redeemed them: and they shall increase as they have increased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will sow them among the people: and they shall remember me in far countries; and they shall live with their children, and return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will sow them among the people: and they shall remember me in far countries; and they shall live with their children, and return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bring them again also out of the land of Egypt, and gather them out of Assyria; and I will bring them into the land of Gilead and Lebanon; and place shall not be found for them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bring them again also out of the land of Egypt, and gather them out of Assyria; and I will bring them into the land of Gilead and Lebanon; and place shall not be found for them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shall pass through the sea with affliction, and shall strike the waves in the sea, and all the deeps of the river shall dry up: and the pride of Assyria shall be brought down, and the sceptre of Egypt shall depart away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shall pass through the sea with affliction, and shall strike the waves in the sea, and all the deeps of the river shall dry up: and the pride of Assyria shall be brought down, and the sceptre of Egypt shall depart away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 will strengthen them in the LORD; and they shall walk up and down in his name, says the LOR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sk all of you of the LORD rain in the time of the latter rain; so the LORD shall make bright clouds, and give them showers of rain, to every one grass in the field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 will strengthen them in the LORD; and they shall walk up and down in his name, says the LOR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idols have spoken vanity, and the diviners have seen a lie, and have told false dreams; they comfort in vain: therefore they went their way as a flock, they were troubled, because there was no shepherd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idols have spoken vanity, and the diviners have seen a lie, and have told false dreams; they comfort in vain: therefore they went their way as a flock, they were troubled, because there was no shepher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idols have spoken vanity, and the diviners have seen a lie, and have told false dreams; they comfort in vain: therefore they went their way as a flock, they were troubled, because there was no shepherd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Mine anger was kindled against the shepherds, and I punished the goats: for the LORD of hosts has visited his flock the house of Judah, and has made them as his goodly horse in the battl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Mine anger was kindled against the shepherds, and I punished the goats: for the LORD of hosts has visited his flock the house of Judah, and has made them as his goodly horse in the battl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ut of him came forth the corner, out of him the nail, out of him the battle bow, out of him every oppressor together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ும்; அவர்களிலிருந்து ஆளுகிற யாவரும் ஏகமாய்ப் புற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யுத்தத்திலே தங்கள் சத்துருக்களை வீதிகளின் சேற்றில் மிதிக்கிற பராக்கிரமசாலிகளைப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ந்து யுத்தம்பண்ணுவார்கள்; கர்த்தர் அவர்களோடேகூட இருப்பார்; குதிரைகளின்மேல் ஏறிவருகிற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ட்க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யூதா வம்சத்தாரைப் பலப்பபடுத்தி யோசேப்பு வம்சத்தாரை இரட்சித்து, அவர்களைத் திரும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லைக்கப்பண்ணுவேன்; நான் அவர்களுக்கு இரங்கினேன்; அவர்கள் என்னால் ஒருக்க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ள்ளிவிடப்படாதவர்களைப்போல் இருப்பார்கள்; நான் அவர்களுடைய தேவனாகிய கர்த்தர், நான் அவர்களு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விகொட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ப்பிராயீமர் பராக்கிரமரைப்போல இருப்பார்கள்; மதுபானத்தால் களிப்பதுபோல, அவர்களுடைய இரு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ளிக்கும்; அவர்களுடைய பிள்ளைகளும் அதைக் கண்டு மகிழுவார்கள்; அவர்கள் இருதயம் கர்த்தர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மாரிகாலத்து மழையைக் கர்த்தரிடத்தில் வேண்டிக்கொள்ளுங்கள்; அப்பொழுது கர்த்தர் மின்னல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ளிகூ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வர்களைப் பார்த்துப் பயில்போட்டு அவர்களைக் கூட்டிக்கொள்ளுவேன்; அவர்களை மீட்டுக்கொண்ட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் பெருகியிருந்ததுபோல பெருகிப்போ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ை ஜனங்களுக்குள்ளே இறைத்தபின்பு, அவர்கள் தூரதேசங்களிலே என்னை நினைத்து 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ள்ளைகளோடுங்கூடப் பிழைத்துத் திரும்ப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வர்களை எகிப்துதேசத்திலிருந்து திரும்பிவரப்பண்ணி அவர்களை அசீரியாவிலிருந்து கூட்டிக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ைக் கீலேயாத் தேசத்துக்கும் லீபனோனுக்கும் வரப்பண்ணுவேன்; அவர்களுக்கு இடம் போதாமற்போ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டுக்கமென்கிற சமுத்திரத்தைக் கடக்கையில் அவர் சமுத்திரத்தின் அலைகளை அடிப்பார்; அப்பொழுது நத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ழங்கள் எல்லாம் வறண்டுபோம்; அசீரியாவின் கர்வம் தாழ்த்தப்படும், எகிப்தின் கொடுங்கோல் விலகிப்போ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ைக் கர்த்தருக்குள் பலப்படுத்துவேன்; அவர்கள் அவருடைய நாமத்திலே நடந்துகொள்ளு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டாக்கி, வயல்வெளியில் அவரவருக்குப் பயிருண்டாக அவர்களுக்கு மழையைக் கட்டளைய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ு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ுரூபங்கள் அபத்தமானதைச் சொல்லிற்று; குறிசொல்லுகிறவர்கள் பொய்யைத் தரித்தார்கள்; சொரூபக்கா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ீணானதைச் சொல்லி, வியர்த்தமாகத் தேற்றரவுபண்ணினார்கள்; ஆகையால் ஜனங்கள் ஆடுகளைப்போலச் சித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ேய்ப்பனில்லாததினால் சிறுமைப்ப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ய்ப்பருக்கு விரோதமாக என் கோபம்மூண்டது, கடாக்களைத் தண்டித்தேன்; சேனைகளின் கர்த்தர் யூ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ம்சத்தாராகிய தமது மந்தையை விசாரித்து, அவர்களை யுத்தத்திலே தமது சிறந்த குதிரையாக நிறு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ிருந்து கோடிக்கல்லும், அவர்களிலிருந்து கூடாரமுளையும், அவர்களிலிருந்து யுத்தவி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2026-08-02T23:28:02Z</dcterms:created>
  <dcterms:modified xsi:type="dcterms:W3CDTF">2026-08-02T23:28:02Z</dcterms:modified>
  <dc:title>சகரியா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