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4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ண்டை நீ வா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ாடாத ந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ாத செவியும் மகிமை இழந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மகிமை இழந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செய்ய ந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் என்னை ஆட்கொள்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த்தைப் போக்க பாரினில் வ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ைப் போற்றிடுவேன் –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ிந்தின இரத்தம் உந்தனு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2026-07-31T16:09:56Z</dcterms:created>
  <dcterms:modified xsi:type="dcterms:W3CDTF">2026-07-31T16:09:56Z</dcterms:modified>
  <dc:title>துதிப் பாடல்கள் : 726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