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0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rk ! hark ! the song from youthful voices breaking, 
Fresh from the heart its tuneful numbers flow ; 
How sweet the song of happy children marching,
Praising the Saviour as they onward go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rk ! hark ! the song of holy adoration. 
Glory to Jesus, our Eternal King ; 
Praise ye His name, exalt Him in the highest ; 
Now, and for ever, shall the anthem ring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ark ! hark ! the song, the grand old story telling ; 
Oh, how it swells and echoes far away !
Life, love, and joy, through Him who hath redeemed us, 
Freely are offered in His name to-d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ing, children, sing ! the song you now are waking, 
Long, long ago on Judah's plain began ;
When from the sky was heard the idnight chorus, 
Peace from our Father, and goodwill to me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Sing, children, sing, till — forward still advancing —  
Rank after rank the royal standard wave !
Sing, gladly sing, the wonders of His greatness ! 
Jesus, the mighty One, the Strong to save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2026-06-18T03:45:01Z</dcterms:created>
  <dcterms:modified xsi:type="dcterms:W3CDTF">2026-06-18T03:45:01Z</dcterms:modified>
  <dc:title>Hymn : 1157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