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1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hold, what love,what boundless love,
The Father hath bestowed 
On sinners lost, that we should be
Now called  the sons of God ! 
Behold . . .what manner of love . . .
what manner of love the Father hath bestowed
upon us, that we . . .that we should be
called . . .should be called the sons of God !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 longer far from Him, but now
By precious blood  made nigh,
Accepted in the Well-beloved,
Near to God's heart we li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at we in glory soon shall be,
It doth not yet appear;
But when our precious Lord we see,
We shallHis image bea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ith such a blessed hope in view,
We would more holy be,
More like our risen, glorious Lord,
Whose face we soon shall s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2026-09-08T09:48:34Z</dcterms:created>
  <dcterms:modified xsi:type="dcterms:W3CDTF">2026-09-08T09:48:34Z</dcterms:modified>
  <dc:title>Hymn : 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