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 மாற்றியவர் நீர் அ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 உங்களுக்குத்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 தேற்றுபவர் நீர் அ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 உங்களுக்குத்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னை நேசிப்பவர் நீர் அ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 உங்களுக்குத்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னை ஆட்கொண்டவர் நீர் அ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 உங்களுக்குத்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னை அழைத்தவர் நீர் அ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 உங்களுக்குத்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ரிய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ி ஆராதி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நீர் பரிசு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நீர் பரிசுத்த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மன்னிப்பவர் நீர் அ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 உங்களுக்குத்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 போ~pப்பவர் நீர் அ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ைய ஆராதனை உங்களுக்குத்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2026-07-30T10:27:49Z</dcterms:created>
  <dcterms:modified xsi:type="dcterms:W3CDTF">2026-07-30T10:27:49Z</dcterms:modified>
  <dc:title>துதிப் பாடல்கள் : 265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