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2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என் ஜீவ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ுவேன் நான் என்றும்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ை தேடித்தேடி நான் அல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ல்லா உலகத்தில் நான் சோர்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டன் அழைத்தீரே அன்பை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ன் பாதம் சரண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ி என் வாழ்வு எல்லாம் நீ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ே எந்தன் முழு நோக்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ாட பணிந்தேன் உம்மோடு இண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டினேன் உம் சமூ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ள்ளும்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ன் பாதம் சரண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ில் மூழ்கி நான் த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ை அறியா நான் திரி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ை கண்டீரே பாசம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ன் பாதம் சரண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2026-09-16T22:08:28Z</dcterms:created>
  <dcterms:modified xsi:type="dcterms:W3CDTF">2026-09-16T22:08:28Z</dcterms:modified>
  <dc:title>துதிப் பாடல்கள்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