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presProps" Target="presProps.xml"/>
  <Relationship Id="rId55" Type="http://schemas.openxmlformats.org/officeDocument/2006/relationships/viewProps" Target="viewProps.xml"/>
  <Relationship Id="rId5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அந்த ஸ்திரீ சவுலிடத்தில் வந்து, அவன் மிகவும் கலங்கியிருக்கிறதைக் கண்டு, அவனை நோக்கி: இதோ, உம்முடைய அடியாளாகிய நான் உம்முடைய சொற்கேட்டு, என் பிராணனை என் கையிலே பிடித்துக்கொண்டு, நீர் எனக்குச் சொன்ன உம்முடைய வார்த்தைகளுக்குக் கீழ்ப்படிந்த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ப்பொழுது நீர் உம்முடைய அடியாளுடைய சொல்லைக் கேளும், நான் உமக்கு முன்பாகக் கொஞ்சம் அப்பம் வைக்கிறேன், அதைப் புசிப்பீராக: அப்பொழுது நீர் வழிநடந்து போகத்தக்க பெலன் உமக்குள் இருக்கும் என்றா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ப்பொழுது நீர் உம்முடைய அடியாளுடைய சொல்லைக் கேளும், நான் உமக்கு முன்பாகக் கொஞ்சம் அப்பம் வைக்கிறேன், அதைப் புசிப்பீராக: அப்பொழுது நீர் வழிநடந்து போகத்தக்க பெலன் உமக்குள் இருக்கும் என்றா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ோ தட்டுதல்பண்ணி, நான் புசிக்கமாட்டேன் என்றான்; ஆனாலும் அவனுடைய ஊழியக்காரரும் அந்த ஸ்திரீயும் அவனை மிகவும் வருந்திக்கொண்டதினால், அவன் அவர்கள் சொற்கேட்டு, தரையிலிருந்து எழுந்திருந்து கட்டிலின் மேல் உட்கார்ந்த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ோ தட்டுதல்பண்ணி, நான் புசிக்கமாட்டேன் என்றான்; ஆனாலும் அவனுடைய ஊழியக்காரரும் அந்த ஸ்திரீயும் அவனை மிகவும் வருந்திக்கொண்டதினால், அவன் அவர்கள் சொற்கேட்டு, தரையிலிருந்து எழுந்திருந்து கட்டிலின் மேல் உட்கார்ந்த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ந்த ஸ்திரீயினிடத்தில் கொழுத்தகன்றுக்குட்டி ஒன்று வீட்டில் இருந்தது; அதைத் தீவிரமாய் அடித்து, மா எடுத்துப் பிசைந்து, அதைப் புளிப்பில்லா அப்பங்களாகச் சுட்டு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ந்த ஸ்திரீயினிடத்தில் கொழுத்தகன்றுக்குட்டி ஒன்று வீட்டில் இருந்தது; அதைத் தீவிரமாய் அடித்து, மா எடுத்துப் பிசைந்து, அதைப் புளிப்பில்லா அப்பங்களாகச் சுட்டு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வுலுக்கும் அவன் ஊழியக்காரருக்கும் முன்பாகக் கொண்டுவந்து வைத்தாள்; அவர்கள் புசித்து எழுந்திருந்து, அந்த இராத்திரியிலேயே புறப்பட்டுப் போன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ந்நாட்களிலே பெலிஸ்தர் இஸ்ரவேலின்மேல் யுத்தம்பண்ண, தங்கள் சேனைகளைப் போருக்குக் கூட்டினார்கள்; அப்பொழுது ஆகீஸ் தாவீதை நோக்கி: நீயும் உன் மனுஷரும் எவ்விதத்திலும் என்னோடேகூட யுத்தத்துக்கு வரவேண்டும் என்று அறியக்கடவாய் என்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ந்நாட்களிலே பெலிஸ்தர் இஸ்ரவேலின்மேல் யுத்தம்பண்ண, தங்கள் சேனைகளைப் போருக்குக் கூட்டினார்கள்; அப்பொழுது ஆகீஸ் தாவீதை நோக்கி: நீயும் உன் மனுஷரும் எவ்விதத்திலும் என்னோடேகூட யுத்தத்துக்கு வரவேண்டும் என்று அறியக்கடவாய்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ர் என்னைக்கொண்டு சொன்னபடியே செய்து முடித்து, ராஜ்யத்தை உன் கையிலிருந்து பறித்து, அதை உன் தோழனாகிய தாவீதுக்குக் கொடுத்துவிட்ட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ந்நாட்களிலே பெலிஸ்தர் இஸ்ரவேலின்மேல் யுத்தம்பண்ண, தங்கள் சேனைகளைப் போருக்குக் கூட்டினார்கள்; அப்பொழுது ஆகீஸ் தாவீதை நோக்கி: நீயும் உன் மனுஷரும் எவ்விதத்திலும் என்னோடேகூட யுத்தத்துக்கு வரவேண்டும் என்று அறியக்கடவாய்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ாவீது ஆகீசைப் பார்த்து: உம்முடைய அடியான் செய்யப்போகிறதை நீர் நிச்சயமாய் அறிந்துகொள்வீர் என்றான்; அப்பொழுது ஆகீஸ் தாவீதை நோக்கி: இதற்காக உன்னை எந்நாளும் எனக்கு மெய்காவலனாக வைப்பேன்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ாவீது ஆகீசைப் பார்த்து: உம்முடைய அடியான் செய்யப்போகிறதை நீர் நிச்சயமாய் அறிந்துகொள்வீர் என்றான்; அப்பொழுது ஆகீஸ் தாவீதை நோக்கி: இதற்காக உன்னை எந்நாளும் எனக்கு மெய்காவலனாக வைப்பேன்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ாமுவேல் இதற்கு முன்னமே மரித்துப்போனான்; இஸ்ரவேலர் எல்லாரும் அவனுக்குத் துக்கங்கொண்டாடி, அவன் ஊராகிய ராமாவிலே அவனை அடக்கம் பண்ணினார்கள். சவுல் அஞ்சனம் பார்க்கிறவர்களையும் குறிசொல்லுகிறவர்களையும் தேசத்தில் இராதபடிக்குத் துரத்தி விட்ட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ாமுவேல் இதற்கு முன்னமே மரித்துப்போனான்; இஸ்ரவேலர் எல்லாரும் அவனுக்குத் துக்கங்கொண்டாடி, அவன் ஊராகிய ராமாவிலே அவனை அடக்கம் பண்ணினார்கள். சவுல் அஞ்சனம் பார்க்கிறவர்களையும் குறிசொல்லுகிறவர்களையும் தேசத்தில் இராதபடிக்குத் துரத்தி விட்ட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ெலிஸ்தர் கூடிவந்து, சூநேமிலே பாளயமிறங்கினார்கள்; சவுலும் இஸ்ரவேலர் எல்லாரையும் கூட்டினான்; அவர்கள் கில்போவாவிலே பாளயமிறங்கின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ெலிஸ்தர் கூடிவந்து, சூநேமிலே பாளயமிறங்கினார்கள்; சவுலும் இஸ்ரவேலர் எல்லாரையும் கூட்டினான்; அவர்கள் கில்போவாவிலே பாளயமிறங்கின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வுல் பெலிஸ்தரின் பாளயத்தைக் கண்டபோது பயந்தான்; அவன் இருதயம் மிகவும் தத்தளித்துக்கொண்டிருந்த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வுல் கர்த்தரிடத்தில் விசாரிக்கும் போது, கர்த்தர் அவனுக்குச் சொப்பனங்களினாலாவது, ஊரீமினாலாவது, தீர்க்கதரிசிகளினாலாவது மறு உத்தரவு அருளவில்லை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வுல் கர்த்தரிடத்தில் விசாரிக்கும் போது, கர்த்தர் அவனுக்குச் சொப்பனங்களினாலாவது, ஊரீமினாலாவது, தீர்க்கதரிசிகளினாலாவது மறு உத்தரவு அருளவில்லை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 கர்த்தருடைய சொற்கேளாமலும், அமலேக்கின்மேல் அவருக்கு இருந்த கோபத்தின் உக்கிரத்தைத் தீர்க்காமலும் போனபடியினால், கர்த்தர் இன்றைய தினம் உனக்கு இந்தப் பிரகாரமாகச் செய்த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சவுல் தன் ஊழியக்காரரை நோக்கி: அஞ்சனம்பார்க்கிற ஒரு ஸ்திரீயைத் தேடுங்கள்; நான் அவளிடத்தில் போய் விசாரிப்பேன் என்றான்; அதற்கு அவனுடைய ஊழியக்காரர்: இதோ, எந்தோரில் அஞ்சனம்பார்க்கிற ஒரு ஸ்திரீ இருக்கிறாள் என்ற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சவுல் தன் ஊழியக்காரரை நோக்கி: அஞ்சனம்பார்க்கிற ஒரு ஸ்திரீயைத் தேடுங்கள்; நான் அவளிடத்தில் போய் விசாரிப்பேன் என்றான்; அதற்கு அவனுடைய ஊழியக்காரர்: இதோ, எந்தோரில் அஞ்சனம்பார்க்கிற ஒரு ஸ்திரீ இருக்கிறாள் என்ற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சவுல் வேஷம் மாறி, வேறு வஸ்திரம் தரித்துக்கொண்டு, அவனும் அவனோடேகூட இரண்டுபேரும் இராத்திரியிலே அந்த ஸ்திரீயினிடத்தில் போய்ச் சேர்ந்தார்கள்; அவளை அவன் நோக்கி: நீ அஞ்சனம்பார்த்து எனக்குக் குறிசொல்லி, நான் உன்னிடத்தில் சொல்லுகிறவனை எழும்பிவரச்செய் என்ற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சவுல் வேஷம் மாறி, வேறு வஸ்திரம் தரித்துக்கொண்டு, அவனும் அவனோடேகூட இரண்டுபேரும் இராத்திரியிலே அந்த ஸ்திரீயினிடத்தில் போய்ச் சேர்ந்தார்கள்; அவளை அவன் நோக்கி: நீ அஞ்சனம்பார்த்து எனக்குக் குறிசொல்லி, நான் உன்னிடத்தில் சொல்லுகிறவனை எழும்பிவரச்செய் என்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சவுல் வேஷம் மாறி, வேறு வஸ்திரம் தரித்துக்கொண்டு, அவனும் அவனோடேகூட இரண்டுபேரும் இராத்திரியிலே அந்த ஸ்திரீயினிடத்தில் போய்ச் சேர்ந்தார்கள்; அவளை அவன் நோக்கி: நீ அஞ்சனம்பார்த்து எனக்குக் குறிசொல்லி, நான் உன்னிடத்தில் சொல்லுகிறவனை எழும்பிவரச்செய் என்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அந்த ஸ்திரீ: சவுல் அஞ்சனம் பார்க்கிறவர்களையும் குறிசொல்லுகிறவர்களையும் தேசத்தில் இராதபடிக்கு நிர்மூலமாக்கின செய்தியை நீர் அறிவீரே; என்னைக் கொன்றுபோடும்படி நீர் என் பிராணனுக்குக் கண்ணிவைக்கிறது என்ன என்றா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அந்த ஸ்திரீ: சவுல் அஞ்சனம் பார்க்கிறவர்களையும் குறிசொல்லுகிறவர்களையும் தேசத்தில் இராதபடிக்கு நிர்மூலமாக்கின செய்தியை நீர் அறிவீரே; என்னைக் கொன்றுபோடும்படி நீர் என் பிராணனுக்குக் கண்ணிவைக்கிறது என்ன என்றா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சவுல்: இந்தக் காரியத்திற்காக உனக்குப் பொல்லாப்பு வராது என்பதைக் கர்த்தருடைய ஜீவனைக் கொண்டு சொல்லுகிறேன் என்று அவளுக்குக் கர்த்தர்மேல் ஆணையிட்ட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அந்த ஸ்திரீ: உமக்கு நான் யாரை எழும்பிவரப் பண்ண வேண்டும் என்றதற்கு, அவன்: சாமுவேலை எழும்பிவரப்பண்ணவேண்டும் என்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த ஸ்திரீ சாமுவேலைக் கண்டமாத்திரத்தில் மகா சத்தமாய்க் கூப்பிட்டு, சவுலை நோக்கி: ஏன் என்னை மோசம்போக்கினீர்? நீர்தான் சவுலாச்சுதே என்றா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 கர்த்தருடைய சொற்கேளாமலும், அமலேக்கின்மேல் அவருக்கு இருந்த கோபத்தின் உக்கிரத்தைத் தீர்க்காமலும் போனபடியினால், கர்த்தர் இன்றைய தினம் உனக்கு இந்தப் பிரகாரமாகச் செய்த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த ஸ்திரீ சாமுவேலைக் கண்டமாத்திரத்தில் மகா சத்தமாய்க் கூப்பிட்டு, சவுலை நோக்கி: ஏன் என்னை மோசம்போக்கினீர்? நீர்தான் சவுலாச்சுதே என்றா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ராஜா அவளைப் பார்த்து: நீ பயப்படாதே; நீ காண்கிறது என்ன என்று கேட்டான். அதற்கு அந்த ஸ்திரீ: தேவர்கள் பூமிக்குள்ளிருந்து ஏறிவருகிறதைக் காண்கிறேன் என்று சவுலுக்குச் சொன்னா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ராஜா அவளைப் பார்த்து: நீ பயப்படாதே; நீ காண்கிறது என்ன என்று கேட்டான். அதற்கு அந்த ஸ்திரீ: தேவர்கள் பூமிக்குள்ளிருந்து ஏறிவருகிறதைக் காண்கிறேன் என்று சவுலுக்குச் சொன்னா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ுடைய ரூபம் என்ன என்று அவளைக் கேட்டான். அதற்கு அவள்: சால்வையைப் போர்த்துக்கொண்டிருக்கிற ஒரு முதிர்ந்த வயதான மனுஷன் எழும்பிவருகிறான் என்றாள்: அதினாலே சவுல் அவன் சாமுவேல் என்று அறிந்து கொண்டு, தரைமட்டும் முகங்குனிந்து வணங்கின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ுடைய ரூபம் என்ன என்று அவளைக் கேட்டான். அதற்கு அவள்: சால்வையைப் போர்த்துக்கொண்டிருக்கிற ஒரு முதிர்ந்த வயதான மனுஷன் எழும்பிவருகிறான் என்றாள்: அதினாலே சவுல் அவன் சாமுவேல் என்று அறிந்து கொண்டு, தரைமட்டும் முகங்குனிந்து வணங்கின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ுடைய ரூபம் என்ன என்று அவளைக் கேட்டான். அதற்கு அவள்: சால்வையைப் போர்த்துக்கொண்டிருக்கிற ஒரு முதிர்ந்த வயதான மனுஷன் எழும்பிவருகிறான் என்றாள்: அதினாலே சவுல் அவன் சாமுவேல் என்று அறிந்து கொண்டு, தரைமட்டும் முகங்குனிந்து வணங்கின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ாமுவேல் சவுலை நோக்கி: நீ என்னை எழும்பிவரப்பண்ணி, என்னைக் கலைத்தது என்ன என்று கேட்டான். அதற்குச் சவுல்: நான் மிகவும் நெருக்கப்பட்டிருக்கிறேன்; பெலிஸ்தர் எனக்கு விரோதமாய் யுத்தம்பண்ணுகிறார்கள்; தேவனும் என்னைக் கைவிட்டார்; அவர் தீர்க்கதரிசிகளினாலாவது, சொப்பனங்களினாலாவது எனக்கு மறு உத்தரவு அருளுகிறதில்லை; ஆகையால் நான் செய்யவேண்டியதை நீர் எனக்கு அறிவிக்கும்படிக்கு, உம்மை அழைப்பித்தேன் என்ற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ாமுவேல் சவுலை நோக்கி: நீ என்னை எழும்பிவரப்பண்ணி, என்னைக் கலைத்தது என்ன என்று கேட்டான். அதற்குச் சவுல்: நான் மிகவும் நெருக்கப்பட்டிருக்கிறேன்; பெலிஸ்தர் எனக்கு விரோதமாய் யுத்தம்பண்ணுகிறார்கள்; தேவனும் என்னைக் கைவிட்டார்; அவர் தீர்க்கதரிசிகளினாலாவது, சொப்பனங்களினாலாவது எனக்கு மறு உத்தரவு அருளுகிறதில்லை; ஆகையால் நான் செய்யவேண்டியதை நீர் எனக்கு அறிவிக்கும்படிக்கு, உம்மை அழைப்பித்தேன் என்ற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ாமுவேல் சவுலை நோக்கி: நீ என்னை எழும்பிவரப்பண்ணி, என்னைக் கலைத்தது என்ன என்று கேட்டான். அதற்குச் சவுல்: நான் மிகவும் நெருக்கப்பட்டிருக்கிறேன்; பெலிஸ்தர் எனக்கு விரோதமாய் யுத்தம்பண்ணுகிறார்கள்; தேவனும் என்னைக் கைவிட்டார்; அவர் தீர்க்கதரிசிகளினாலாவது, சொப்பனங்களினாலாவது எனக்கு மறு உத்தரவு அருளுகிறதில்லை; ஆகையால் நான் செய்யவேண்டியதை நீர் எனக்கு அறிவிக்கும்படிக்கு, உம்மை அழைப்பித்தேன் என்ற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ாமுவேல் சவுலை நோக்கி: நீ என்னை எழும்பிவரப்பண்ணி, என்னைக் கலைத்தது என்ன என்று கேட்டான். அதற்குச் சவுல்: நான் மிகவும் நெருக்கப்பட்டிருக்கிறேன்; பெலிஸ்தர் எனக்கு விரோதமாய் யுத்தம்பண்ணுகிறார்கள்; தேவனும் என்னைக் கைவிட்டார்; அவர் தீர்க்கதரிசிகளினாலாவது, சொப்பனங்களினாலாவது எனக்கு மறு உத்தரவு அருளுகிறதில்லை; ஆகையால் நான் செய்யவேண்டியதை நீர் எனக்கு அறிவிக்கும்படிக்கு, உம்மை அழைப்பித்தேன் என்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ர்த்தர் உன்னுடைய ஜனமாகிய இஸ்ரவேலரையும் பெலிஸ்தர் கையில் ஒப்புக்கொடுப்பார்; நாளைக்கு நீயும் உன் குமாரரும் என்னோடிருப்பீர்கள்; இஸ்ரவேலின் பாளயத்தையும் கர்த்தர் பெலிஸ்தரின் கையில் ஒப்புக்கொடுப்பார் என்ற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ற்குச் சாமுவேல்: கர்த்தர் உன்னைவிட்டு விலகி, உனக்குச் சத்துருவாய் இருக்கும்போது, நீ என்னிடத்தில் கேட்பானேன்?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ற்குச் சாமுவேல்: கர்த்தர் உன்னைவிட்டு விலகி, உனக்குச் சத்துருவாய் இருக்கும்போது, நீ என்னிடத்தில் கேட்பானேன்?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ர்த்தர் உன்னுடைய ஜனமாகிய இஸ்ரவேலரையும் பெலிஸ்தர் கையில் ஒப்புக்கொடுப்பார்; நாளைக்கு நீயும் உன் குமாரரும் என்னோடிருப்பீர்கள்; இஸ்ரவேலின் பாளயத்தையும் கர்த்தர் பெலிஸ்தரின் கையில் ஒப்புக்கொடுப்பார் என்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ந்தணமே சவுல் நெடிதாங்கிடையாய்த் தரையிலே விழுந்து, சாமுவேலின் வார்த்தைகளினாலே மிகவும் பயப்பட்டான்; அவன் இராப்பகல் முழுதும் ஒன்றும் சாப்பிடாதிருந்தபடியினால், அவன் பலவீனமாயிருந்த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ந்தணமே சவுல் நெடிதாங்கிடையாய்த் தரையிலே விழுந்து, சாமுவேலின் வார்த்தைகளினாலே மிகவும் பயப்பட்டான்; அவன் இராப்பகல் முழுதும் ஒன்றும் சாப்பிடாதிருந்தபடியினால், அவன் பலவீனமாயிருந்த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அந்த ஸ்திரீ சவுலிடத்தில் வந்து, அவன் மிகவும் கலங்கியிருக்கிறதைக் கண்டு, அவனை நோக்கி: இதோ, உம்முடைய அடியாளாகிய நான் உம்முடைய சொற்கேட்டு, என் பிராணனை என் கையிலே பிடித்துக்கொண்டு, நீர் எனக்குச் சொன்ன உம்முடைய வார்த்தைகளுக்குக் கீழ்ப்படிந்த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7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ತನ್ನು ಕೇಳಿ ನನ್ನ ಪ್ರಾಣವನ್ನು ನನ್ನ ಕೈಯಲ್ಲಿ ಇಟ್ಟುಕೊಂಡೆನು; ನೀನು ನನಗೆ ಹೇಳಿದ ಮಾತುಗಳನ್ನು ಕೇಳಿದ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ಆದದ ರಿಂದ ಈಗ ನೀನು ನಿನ್ನ ದಾಸಿಯ ಮಾತನ್ನು ಕೇಳಿ ನೀನು ಮಾರ್ಗ ಹಿಡಿದು ನಡೆಯುವಾಗ ನಿನಗೆ ಶಕ್ತಿ ಇರುವ ಹಾಗೆ ನಾ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ನ್ನ ಮುಂದೆ ಒಂದು ರೊಟ್ಟಿಯ ತುಂಡನ್ನು ಇರಿಸಲು ನನಗೆ ಅಪ್ಪಣೆ ಕೊಡು; ನೀನು ತಿನ್ನು ಅಂದ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ಅದಕ್ಕವನು ಒಪ್ಪದೆ--ನಾನು ತಿನ್ನುವದಿಲ್ಲ ಅಂದನು. ಆದರೆ ಅವನ ದಾಸರೂ ಆ ಸ್ತ್ರೀಯೂ ಅವನನ್ನು ಬಲವಂತಮಾಡಿದ್ದರ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ನು ಅವರ ಮಾತನ್ನು ಕೇಳಿ ನೆಲವನ್ನು ಬಿಟ್ಟು ಎದ್ದು ಮಂಚದ ಮೇಲೆ ಕುಳಿತುಕೊಂಡ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ಆ ಸ್ತ್ರೀಗೆ ಮನೆಯಲ್ಲಿ ಒಂದು ಕೊಬ್ಬಿದ ಕರು ಇತ್ತು; ಅವಳು ಅದನ್ನು ತ್ವರೆಯಾಗಿ ಕೊಯ್ದು, ಹಿಟ್ಟನ್ನು ಹಿಸುಕಿ ಹುಳ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ಲ್ಲದ ರೊಟ್ಟಿಗಳಾಗಿ ಸುಟ್ಟ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ಸೌಲನ ಮುಂದೆಯೂ ಅವನ ದಾಸರ ಮುಂದೆಯೂ ತಂದಿ ಟ್ಟಳು. ಅವರು ಊಟ ಮಾಡಿ ಎದ್ದು ಆ ರಾತ್ರಿಯಲ್ಲೇ ಹೊರಟುಹೋ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ಆ ದಿವಸಗಳಲ್ಲಿ ಏನಾಯಿತಂದರೆ,ಫಿಲಿಷ್ಟಿಯರು ಇಸ್ರಾಯೇಲ್ಯರ ಮೇಲೆ ಯುದ್ಧಮಾಡಲು ತಮ್ಮ ಸೈನ್ಯವನ್ನು ಕೂಡಿಸಿ ಕೊಂಡರು. ಆ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ಕೀಷನು ದಾವೀದನಿಗೆ--ನೀನೂ ನಿನ್ನ ಜನರೂ ಯುದ್ಧವನ್ನು ಮಾಡಲು ನಮ್ಮ ಸಂಗಡ ನಿಶ್ಚಯವಾಗಿ ಬರಬೇಕೆಂದು ತಿಳಿಯಲಿಲ್ಲವ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ಕರ್ತನು ರಾಜ್ಯವನ್ನು ನಿನ್ನ ಕೈಯಿಂದ ತೆಗೆದುಕೊಂಡು ಅದನ್ನು ನಿನ್ನ ನೆರೆಯವನಾದ ದಾವೀದನಿಗೆ ಕೊ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ದಾವೀದನು ಆಕೀಷನಿಗೆ--ನಿಶ್ಚಯವಾಗಿ ನಿನ್ನ ದಾಸನು ಮಾಡುವದನ್ನು ತಿಳುಕೊಳ್ಳುವಿ ಅಂದನು. ಆಕೀಷ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ಾವೀದನಿಗೆ--ಎಂದೆಂದಿಗೂ ನಾನು ನಿನ್ನನ್ನು ತಲೆಗಾವಲಿಯವನಾಗಿರಲು ಮಾಡುವೆನ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ಸಮುವೇಲನು ಸತ್ತು ಹೋಗಿದ್ದನು; ಇಸ್ರಾಯೇ ಲ್ಯರೆಲ್ಲರೂ ಅವನಿಗೋಸ್ಕರ ಗೋಳಾಡಿ ಅವನ ಸ್ವಂತ ಪಟ್ಟಣವಾದ ರಾಮದ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ನನ್ನು ಹೂಣಿಟ್ಟಿದ್ದರು. ಇದಲ್ಲದೆ ಸೌಲನು ಯಕ್ಷಿಣಿಗಾರರನ್ನೂ ಮಂತ್ರವಾದಿ ಗಳನ್ನೂ ದೇಶದಲ್ಲಿಂದ ಹೊರಡಿಸಿದ್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ಆಗ ಫಿಲಿಷ್ಟಿ ಯರು ಕೂಡಿಕೊಂಡು ಬಂದು ಶೂನೇಮಿನಲ್ಲಿ ದಂಡಿ ಳಿದರು. ಸೌಲನು ಎಲ್ಲಾ ಇಸ್ರಾಯೇಲ್ಯರನ್ನು ಕೂಡಿಸಿ ಕೊಂಡ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ಗಿಲ್ಬೋವದಲ್ಲಿ ದಂಡಿಳ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ಆದರೆ ಸೌಲನು ಫಿಲಿಷ್ಟಿಯರ ದಂಡನ್ನು ನೋಡಿ ಭಯ ಪಟ್ಟನು; ತನ್ನ ಹೃದಯ ಬಹಳ ಹೆದರ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ಸೌಲನು ಕರ್ತನನ್ನು ಕೇಳಿಕೊಂಡಾಗ ಕರ್ತನು ಅವನಿಗೆ ಸ್ವಪ್ನಗ ಳಿಂದಲಾದರೂ ಊರೀಮಿನಿಂದಲಾದರೂ ಪ್ರವಾದಿ ಗಳಿಂದಲಾದರ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ತ್ಯುತ್ತರಕೊಡ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ನೀನು ಕರ್ತನ ಮಾತನ್ನು ಕೇಳದೆ ಅಮಾಲೇಕ್ಯರ ಮೇಲೆ ಇದ್ದ ಆತನ ಉಗ್ರಕೋಪವನ್ನು ತೀರಿಸದೆ ಹೋದದರಿಂದ ಕರ್ತನು 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ಆಗ ಸೌಲನು ತನ್ನ ದಾಸರಿಗೆ--ನಾನು ಅವಳ ಬಳಿಗೆ ಹೋಗಿ ವಿಚಾರಿಸುವ ಹಾಗೆ ಯಕ್ಷಿಣಿಗಾರ್ತೆಯಾದ ಒಬ್ಬ ಸ್ತ್ರೀಯ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ಿಚಾರಿಸಿರಿ ಅಂದನು. ಅವನ ದಾಸರು ಅವನಿಗೆ--ಇಗೋ, ಏಂದೋರಿನಲ್ಲಿ ಯಕ್ಷಿಣಿ ಗಾರ್ತೆಯಾದ ಒಬ್ಬ ಸ್ತ್ರೀ ಇದ್ದಾಳೆ ಅ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ಆಗ ಸೌಲನು ತನ್ನನ್ನು ಮರೆಮಾಡಿಕೊಳ್ಳುವಂತೆ ಬದಲು ವಸ್ತ್ರಗಳನ್ನು ಧರಿಸಿ ತನ್ನ ಸಂಗಡ ಇಬ್ಬರು ಮನುಷ್ಯರನ್ನು ಕರಕೊಂಡ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ರಾತ್ರಿಯಲ್ಲಿ ಆ ಸ್ತ್ರೀಯ ಬಳಿಗೆ ಬಂದು ಅವಳಿಗೆ--ನೀನು ದಯಮಾಡಿ ನಿನ್ನ ಯಕ್ಷಿಣಿ ವಿದ್ಯೆ ಯಿಂದ ಕಣಿಹೇಳು; ನಾನು ನಿನ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ೇಳುವವನನ್ನು ನನಗೆ ಏರಿಬರುವಂತೆ ಮಾಡ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ಆ ಸ್ತ್ರೀಯು ಅವನಿಗೆ--ಇಗೋ, ಸೌಲನು ಯಕ್ಷಿಣಿಗಾರರನ್ನೂ ಮಂತ್ರಗಾರರನ್ನೂ ದೇಶದಲ್ಲಿಂದ ತೆಗೆದುಬಿಟ್ಟನೆಂದು ನೀ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ಲ್ಲೆ. ಈಗ ನಾನು ಸಾಯುವದಕ್ಕೆ ಕಾರಣ ವಾಗುವ ಹಾಗೆ ಯಾಕೆ ನನ್ನ ಪ್ರಾಣಕ್ಕೆ ಉರ್ಲಿಡುತ್ತೀ ಅಂದ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ಆಗ ಸೌಲನು--ಕರ್ತನ ಜೀವದಾಣೆ, ಈ ಕಾರ್ಯಕ್ಕೋಸ್ಕರ ನಿನಗೆ ದಂಡನೆ ಬಾರದು ಎಂದು ಅವಳಿಗೆ ಕರ್ತನ ಮೇಲೆ ಪ್ರಮಾಣ ಇ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ಆಗ ಅವಳು--ನಿನಗೆ ನಾನು ಯಾರನ್ನು ಏರಿ ಬರಮಾಡ ಬೇಕು ಅಂದಳು. ಅದಕ್ಕವನು--ಸಮುವೇಲನನ್ನು ನನಗೆ ಏರಿ ಬರಮಾಡ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ಆ ಸ್ತ್ರೀಯು ಸಮುವೇಲನನ್ನು ಕಂಡಾಗ ಮಹಾ ಶಬ್ದದಿಂದ ಕೂಗಿ ದಳು. ಆ ಸ್ತ್ರೀಯು--ಯಾಕೆ ನನ್ನನ್ನು ಮೋಸ ಮಾಡಿದಿ? ನೀ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ಿವಸದಲ್ಲಿ ನಿನಗೆ ಹೀಗೆ ಮಾಡ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ೌಲನು ಅಂದ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ಅರಸನು ಅವಳಿಗೆಭಯಪಡಬೇಡ. ನೀನು ನೋಡಿದ್ದೇನು ಅಂದನು. ಆಗ ಆ ಸ್ತ್ರೀಯು ಸೌಲನಿಗೆ--ದೇವರುಗಳು ಭೂಮಿ ಯೊಳಗಿಂದ ಎದ್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ರುವದನ್ನು ನೋಡಿದೆನು ಅಂದ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ಆಗ ಅವನು--ಅವನ ರೂಪವೇನೆಂದು ಅವಳನ್ನು ಕೇಳಿದನು. ಅವಳು--ನಿಲುವಂಗಿಯನ್ನು ಹೊದ್ದಿರುವ ಮುದಿ ಪ್ರಾಯದವನಾದ ಒಬ್ಬ ಮ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ಷ್ಯನು ಏರಿ ಬರುತ್ತಾನೆ ಅಂದಳು. ಆದದರಿಂದ ಅವನು ಸಮುವೇಲನೆಂದು ಸೌಲನು ತಿಳಿದುಕೊಂಡು ಮೋರೆ ಕೆಳಗಾಗಿ ನೆಲದ ಮಟ್ಟಿಗೂ ಬ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ಡ್ಡಬಿದ್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ಆಗ ಸಮುವೇಲನು ಸೌಲನಿಗೆ--ನೀನು ನನ್ನನ್ನು ಏರಿ ಬರ ಮಾಡಿ ಯಾಕೆ ವಿಶ್ರಾಂತಿಯನ್ನು ಕೆಡಿಸಿದಿ ಅಂದನು. ಅದಕ್ಕ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ೌಲನು--ನಾನು ಬಹಳ ಇಕ್ಕಟ್ಟಿನಲ್ಲಿದ್ದೇನೆ; ಯಾಕಂದರೆ ಫಿಲಿಷ್ಟಿಯರು ನನಗೆ ವಿರೋಧವಾಗಿ ಯುದ್ಧ ಮಾಡುತ್ತಾರೆ; ಆದರೆ ದೇವ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ನ್ನನ್ನು ಬಿಟ್ಟುಹೋದನು. ಆತನು ಪ್ರವಾದಿಗಳ ಮುಖಾಂತರ ವಾದರೂ ಸ್ವಪ್ನದ ಮುಖಾಂತರವಾದರೂ ನನಗೆ ಪ್ರತ್ಯುತ್ತರಕೊಡಲಿಲ್ಲ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ದದರಿಂದ ನಾನು ಮಾಡ ಬೇಕಾದದ್ದನ್ನು ನೀನು ತಿಳಿಸುವ ಹಾಗೆ ನಿನ್ನನ್ನು ಕರೆಸಿದೆನ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ಕರ್ತನು ನಿನ್ನ್ನ ಸಹಿತವಾಗಿ ಇಸ್ರಾಯೇಲ್ಯರನ್ನೂ ಫಿಲಿಷ್ಟಿಯರ ಕೈಯಲ್ಲಿ ಒಪ್ಪಿಸಿ ಕೊಡುವನು. ನಾಳೆ ನೀನೂ ನಿ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ಸಮುವೇಲನು ಅವನಿಗೆ--ಕರ್ತನು ನಿನ್ನನ್ನು ಬಿಟ್ಟುಹೋಗಿ ನಿನಗೆ ಶತ್ರುವಾಗಿರುವಾಗ ನೀನು ನನ್ನನ್ನು ಕೇಳುವದು ಯಾಕೆ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ರ್ತನು ನನ್ನ ಮುಖಾಂತರ ಹೇಳಿದ ಹಾಗೆಯೇ ನಿನಗೆ ಮಾಡಿದ್ದಾನೆ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ುಮಾರರೂ ನನ್ನ ಸಂಗಡ ಇರುವಿರಿ. ಕರ್ತನು ಇಸ್ರಾಯೇಲ್‌ ಸೈನ್ಯವನ್ನು ಫಿಲಿಷ್ಟಿಯರ ಕೈಯಲ್ಲಿ ಒಪ್ಪಿಸಿಕೊಡುವನ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ಆಗ ಸೌಲನು ನೆಲದ ಮೇಲೆ ಬೋರ್ಲ ಬಿದ್ದು ಸಮುವೇಲನ ಮಾತುಗಳಿಗೋಸ್ಕರ ಬಹಳವಾಗಿ ಭಯ ಪಟ್ಟನು. ಆ ದಿನವೆಲ್ಲಾ ಊಟ ಮಾಡದ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ದ್ದದರಿಂದ ಅವನೊಳಗೆ ಶಕ್ತಿ ಇಲ್ಲದೆ ಹೋಯ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ಆಗ ಆ ಸ್ತ್ರೀಯು ಅವನ ಬಳಿಗೆ ಬಂದು ಅವನು ಬಹಳ ತಲ್ಲಣ ಪಟ್ಟನೆಂದು ನೋಡಿ ಅವನಿಗೆ--ಇಗೋ, ನಿನ್ನ ದಾಸಿಯಾದ ನಾನು ನಿ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2026-06-03T09:04:17Z</dcterms:created>
  <dcterms:modified xsi:type="dcterms:W3CDTF">2026-06-03T09:04:17Z</dcterms:modified>
  <dc:title>1 சாமுவேல் : 28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