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ண்பிள்ளையைப் பெற்றாளாகில், அவள், இரண்டு வாரம் சூதகஸ்திரீயைப்போலத் தீட்டாயிருந்து, பின்பு அறுபத்தாறுநாள் உதிரச் சுத்திகரிப்பு நிலையிலே இருக்கக்கடவ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ள் ஆண்பிள்ளையையாவது பெண்பிள்ளையையாவது பெற்றதற்காக அவளுடைய சுத்திகரிப்பின் நாட்கள் நிறைவேறினபின்பு, அவள் ஒரு வயதான ஆட்டுக்குட்டியை சர்வாங்க தகனபலியாகவும், ஒரு புறாக்குஞ்சையாவது காட்டுப்புறாவையாவது பாவநிவாரண பலியாகவும், ஆசரிப்புக் கூடாரவாசலில் ஆசாரியனிடத்திற்குக் கொண்டுவரக்கடவ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ள் ஆண்பிள்ளையையாவது பெண்பிள்ளையையாவது பெற்றதற்காக அவளுடைய சுத்திகரிப்பின் நாட்கள் நிறைவேறினபின்பு, அவள் ஒரு வயதான ஆட்டுக்குட்டியை சர்வாங்க தகனபலியாகவும், ஒரு புறாக்குஞ்சையாவது காட்டுப்புறாவையாவது பாவநிவாரண பலியாகவும், ஆசரிப்புக் கூடாரவாசலில் ஆசாரியனிடத்திற்குக் கொண்டுவரக்கடவ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ள் ஆண்பிள்ளையையாவது பெண்பிள்ளையையாவது பெற்றதற்காக அவளுடைய சுத்திகரிப்பின் நாட்கள் நிறைவேறினபின்பு, அவள் ஒரு வயதான ஆட்டுக்குட்டியை சர்வாங்க தகனபலியாகவும், ஒரு புறாக்குஞ்சையாவது காட்டுப்புறாவையாவது பாவநிவாரண பலியாகவும், ஆசரிப்புக் கூடாரவாசலில் ஆசாரியனிடத்திற்குக் கொண்டுவரக்கடவ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ை அவன் கர்த்தருடைய சந்நிதியில் பலியிட்டு, அவளுக்காகப் பாவநிவிர்த்தி செய்வானாக; அப்பொழுது அவள் தன் உதிர ஊறலின் தீட்டு நீங்கிச் சுத்தமாவாள். இது ஆண்பிள்ளையையாவது பெண்பிள்ளையையாவது பெற்றவளைக்குறித்த பிரமாண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ை அவன் கர்த்தருடைய சந்நிதியில் பலியிட்டு, அவளுக்காகப் பாவநிவிர்த்தி செய்வானாக; அப்பொழுது அவள் தன் உதிர ஊறலின் தீட்டு நீங்கிச் சுத்தமாவாள். இது ஆண்பிள்ளையையாவது பெண்பிள்ளையையாவது பெற்றவளைக்குறித்த பிரமாண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ட்டுக்குட்டியைக் கொண்டுவர அவளுக்குச் சக்தியில்லாதிருந்தால், இரண்டு காட்டுப்புறாக்களையாவது இரண்டு புறாக்குஞ்சுகளையாவது, ஒன்றைச் சர்வாங்க தகனபலியாகவும் மற்றொன்றைப் பாவநிவாரணபலியாகவும் கொண்டுவரக்கடவள்; அதினால் ஆசாரியன் அவளுக்காகப் பாவநிவிர்த்தி செய்யக்கடவன்; அப்பொழுது அவள் சுத்தமாவாள் என்று சொல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ட்டுக்குட்டியைக் கொண்டுவர அவளுக்குச் சக்தியில்லாதிருந்தால், இரண்டு காட்டுப்புறாக்களையாவது இரண்டு புறாக்குஞ்சுகளையாவது, ஒன்றைச் சர்வாங்க தகனபலியாகவும் மற்றொன்றைப் பாவநிவாரணபலியாகவும் கொண்டுவரக்கடவள்; அதினால் ஆசாரியன் அவளுக்காகப் பாவநிவிர்த்தி செய்யக்கடவன்; அப்பொழுது அவள் சுத்தமாவாள் என்று சொல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ட்டுக்குட்டியைக் கொண்டுவர அவளுக்குச் சக்தியில்லாதிருந்தால், இரண்டு காட்டுப்புறாக்களையாவது இரண்டு புறாக்குஞ்சுகளையாவது, ஒன்றைச் சர்வாங்க தகனபலியாகவும் மற்றொன்றைப் பாவநிவாரணபலியாகவும் கொண்டுவரக்கடவள்; அதினால் ஆசாரியன் அவளுக்காகப் பாவநிவிர்த்தி செய்யக்கடவன்; அப்பொழுது அவள் சுத்தமாவாள் என்று சொல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சொல்லவேண்டியது என்னவென்றால்: ஒரு ஸ்திரீ கர்ப்பவதியாகி ஆண்பிள்ளையைப் பெற்றால், அவள் சூதகஸ்திரீ விலக்கமாயிருக்கும் நாட்களுக்குச் சரியாக ஏழுநாள் தீட்டாயிருப்ப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சொல்லவேண்டியது என்னவென்றால்: ஒரு ஸ்திரீ கர்ப்பவதியாகி ஆண்பிள்ளையைப் பெற்றால், அவள் சூதகஸ்திரீ விலக்கமாயிருக்கும் நாட்களுக்குச் சரியாக ஏழுநாள் தீட்டாயிருப்ப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சொல்லவேண்டியது என்னவென்றால்: ஒரு ஸ்திரீ கர்ப்பவதியாகி ஆண்பிள்ளையைப் பெற்றால், அவள் சூதகஸ்திரீ விலக்கமாயிருக்கும் நாட்களுக்குச் சரியாக ஏழுநாள் தீட்டாயிருப்ப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ட்டாம் நாளிலே அந்தப் பிள்ளையினுடைய நுனித்தோலின் மாம்சம் விருத்தசேதனம்பண்ணப்படக்கடவ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அவள் முப்பத்துமூன்றுநாள் தன் உதிரச் சுத்திகரிப்பு நிலையிலே இருந்து, சுத்திகரிப்பின் நாட்கள் நிறைவேறுமளவும் பரிசுத்தமான யாதொரு வஸ்துவைத் தொடவும் பரிசுத்த ஸ்தலத்துக்குள் வரவுங் கூடா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அவள் முப்பத்துமூன்றுநாள் தன் உதிரச் சுத்திகரிப்பு நிலையிலே இருந்து, சுத்திகரிப்பின் நாட்கள் நிறைவேறுமளவும் பரிசுத்தமான யாதொரு வஸ்துவைத் தொடவும் பரிசுத்த ஸ்தலத்துக்குள் வரவுங் கூடா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ண்பிள்ளையைப் பெற்றாளாகில், அவள், இரண்டு வாரம் சூதகஸ்திரீயைப்போலத் தீட்டாயிருந்து, பின்பு அறுபத்தாறுநாள் உதிரச் சுத்திகரிப்பு நிலையிலே இருக்கக்கடவ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shall continue in the blood of her purifying threescore and six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the days of her purifying are fulfilled, for a son, or for a daughter, she shall bring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mb of the first year for a burnt offering, and a young pigeon, or a turtledove, for a s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, unto the door of the tabernacle of the congregation, unto the prie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o shall offer it before the LORD, and make an atonement for her; and she shall be cleanse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issue of her blood. This is the law for her that has born a male or a fema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f she be not able to bring a lamb, then she shall bring two turtles, or two young pigeon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one for the burnt offering, and the other for a sin offering: and the priest shall make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onement for her, and she shall be 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the children of Israel, saying, If a woman have conceived seed, and born a male chil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she shall be unclean seven days; according to the days of the separation for her infirm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he be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n the eighth day the flesh of his foreskin shall be circumci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she shall then continue in the blood of her purifying three and thirty days; she shall tou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hallowed thing, nor come into the sanctuary, until the days of her purifying be fulfil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if she bear a female child, then she shall be unclean two weeks, as in her separation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2026-06-03T07:37:29Z</dcterms:created>
  <dcterms:modified xsi:type="dcterms:W3CDTF">2026-06-03T07:37:29Z</dcterms:modified>
  <dc:title>லேவியராகமம்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