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3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ly waiting till the shadows 
Are a little longer grown ; 
Only waiting till the glimmer 
Of the day's last beam is flown : 
Till the night of earth has faded 
From the heart once full of day ; 
Till the stars of heaven are breaking 
Through the twilight soft and gre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ly waiting till the reapers 
Have the last sheaf gathered home ; 
For the summer time has faded, 
And the autumn winds have come. 
Quickly, reapers ! gather quickly 
All the ripe hours of my heart ; 
For the bloom of life is withered, 
And I hasten to depar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ly waiting till the angels 
Open wide the pearly gate, 
At whose portals long I've lingered, 
Weary, poor, and desolate : 
Even now I hear their footsteps, 
And their voices far away ; 
If they call me, I am waiting, 
Only waiting to obe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aiting for a brighter dwelling 
Than I ever yet have seen, 
Where the tree of life is blooming, 
And the fields are ever green : 
Waiting for my full redemption, 
When my Saviour shall restore 
All that sin has caused to wither : 
Pain and sorrow come no mo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2026-07-30T15:24:39Z</dcterms:created>
  <dcterms:modified xsi:type="dcterms:W3CDTF">2026-07-30T15:24:39Z</dcterms:modified>
  <dc:title>Hymn : 1029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