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இப்போ நாம் பெத்லெகேம்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 காட்ச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ன நம் ராஜ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ோரும் காணல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ில் சிறிய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ெய்வ மைந்த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வானலோ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ிங் கவருட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ப்போ நாம் பெத்லெகேம்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 காட்ச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ப்போ நாம் பெத்லெகேம் ச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ன நம் ராஜ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ோரும் காணல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உயர்த்தும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மகிம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ந்தி நம்மில் அன்புகூர்ந்த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ுவோம் தெய்வன்ப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ப்போ நாம் ஏகமாய்க் கூ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ஸ்வாசத்தோடி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ி தங்கும் பாலன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நிதி சேர்வோ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்சரிய காட்ச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ந்து போ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யில் ஜோதிய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! நீர் பிறந்த தி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த் தகுமே.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னான நம் ராஜ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ற்றோரும் காணலா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் ஜோதி மின்ன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ித்துச் செல்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தீங்கானம் கீ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போம் இத்தினம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2026-07-30T20:01:01Z</dcterms:created>
  <dcterms:modified xsi:type="dcterms:W3CDTF">2026-07-30T20:01:01Z</dcterms:modified>
  <dc:title>துதிப் பாடல்கள் : 396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