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்லா மனுஷரும் என்னைப்போலவே இருக்க விரும்புகிறேன். ஆகிலும் அவனவனுக்கு தேவனால் அருளப்பட்ட அவனவனுக்குரிய வரமுண்டு; அது ஒருவனுக்கு ஒருவிதமாயும், மற்றொருவனுக்கு வேறுவிதமாயும் இ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்லா மனுஷரும் என்னைப்போலவே இருக்க விரும்புகிறேன். ஆகிலும் அவனவனுக்கு தேவனால் அருளப்பட்ட அவனவனுக்குரிய வரமுண்டு; அது ஒருவனுக்கு ஒருவிதமாயும், மற்றொருவனுக்கு வேறுவிதமாயும் இ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ரமில்லாதவர்களையும், கைம்பெண்களையும்குறித்து நான் சொல்லுகிறது என்னவென்றால், அவர்கள் என்னைப்போல இருந்துவிட்டால் அவர்களுக்கு நலமாயிரு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ரமில்லாதவர்களையும், கைம்பெண்களையும்குறித்து நான் சொல்லுகிறது என்னவென்றால், அவர்கள் என்னைப்போல இருந்துவிட்டால் அவர்களுக்கு நலமாயிர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ிலும் அவர்கள் விரத்தராயிருக்கக்கூடாதிருந்தால் விவாகம்பண்ணக்கடவர்கள்; வேகிறதைப்பார்க்கிலும் விவாகம்பண்ணுகிறது நல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ிவாகம்பண்ணிக்கொண்டவர்களுக்கு நானல்ல, கர்த்தரே கட்டளையிடுகிறதாவது: மனைவியானவள் தன் புருஷனை விட்டுப் பிரிந்துபோகக்கூடா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ிந்துபோனால் அவள் விவாகமில்லாதிருக்கக்கடவள், அல்லது புருஷனோடே ஒப்புரவாகக்கடவள்; புருஷனும் தன் மனைவியைத் தள்ளிவிடக்கூடா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ிந்துபோனால் அவள் விவாகமில்லாதிருக்கக்கடவள், அல்லது புருஷனோடே ஒப்புரவாகக்கடவள்; புருஷனும் தன் மனைவியைத் தள்ளிவிடக்கூடா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்றவர்களைக்குறித்துக் கர்த்தர் அல்ல, நானே சொல்லுகிறதாவது: சகோதரனொருவனுடைய மனைவி அவிசுவாசியாயிருந்தும், அவனுடனே வாசமாயிருக்க அவளுக்குச் சம்மதமிருந்தால், அவன் அவளைத் தள்ளிவிடாதிருக்கக்கட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்றவர்களைக்குறித்துக் கர்த்தர் அல்ல, நானே சொல்லுகிறதாவது: சகோதரனொருவனுடைய மனைவி அவிசுவாசியாயிருந்தும், அவனுடனே வாசமாயிருக்க அவளுக்குச் சம்மதமிருந்தால், அவன் அவளைத் தள்ளிவிடாதிருக்கக்கடவ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எனக்கு எழுதின காரியங்களைக்குறித்து நான் எழுதுகிறதென்னவென்றால், ஸ்திரீயைத் தொடாமலிருக்கிறது மனுஷனுக்கு நல்ல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டியே ஒரு ஸ்திரீயினுடைய புருஷன் அவிசுவாசியாயிருந்தும், அவளுடனே வாசமாயிருக்க அவனுக்குச் சம்மதமிருந்தால், அவள் அவனைத் தள்ளிவிடாதிருக்கக்கடவ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னத்தினாலெனில், அவிசுவாசியான புருஷன் தன் மனைவியால் பரிசுத்தமாக்கப்படுகிறான்; அவிசுவாசியான மனைவியும் தன் புருஷனால் பரிசுத்தமாக்கப்படுகிறாள். இல்லாவிட்டால் உங்கள் பிள்ளைகள் அசுத்தமாயிருக்குமே; இப்பொழுதோ அவைகள் பரிசுத்தமாயிருக்கின்றன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னத்தினாலெனில், அவிசுவாசியான புருஷன் தன் மனைவியால் பரிசுத்தமாக்கப்படுகிறான்; அவிசுவாசியான மனைவியும் தன் புருஷனால் பரிசுத்தமாக்கப்படுகிறாள். இல்லாவிட்டால் உங்கள் பிள்ளைகள் அசுத்தமாயிருக்குமே; இப்பொழுதோ அவைகள் பரிசுத்தமாயிருக்கின்றன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னத்தினாலெனில், அவிசுவாசியான புருஷன் தன் மனைவியால் பரிசுத்தமாக்கப்படுகிறான்; அவிசுவாசியான மனைவியும் தன் புருஷனால் பரிசுத்தமாக்கப்படுகிறாள். இல்லாவிட்டால் உங்கள் பிள்ளைகள் அசுத்தமாயிருக்குமே; இப்பொழுதோ அவைகள் பரிசுத்தமாயிருக்கின்றன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ிலும், அவிசுவாசி பிரிந்துபோனால் பிரிந்துபோகட்டும், இப்படிப்பட்ட விஷயத்தில், சகோதரனாவது சகோதரியாவது அடிமைப்பட்டவர்களல்ல. சமாதானமாயிருக்கும்படிக்கே தேவன் நம்மை அழைத்திருக்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ிலும், அவிசுவாசி பிரிந்துபோனால் பிரிந்துபோகட்டும், இப்படிப்பட்ட விஷயத்தில், சகோதரனாவது சகோதரியாவது அடிமைப்பட்டவர்களல்ல. சமாதானமாயிருக்கும்படிக்கே தேவன் நம்மை அழைத்திருக்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னைவியானவளே, நீ உன் புருஷனை இரட்சிப்பாயோ அல்லவோ உனக்கு எப்படித் தெரியும்? புருஷனே, நீ உன் மனைவியை இரட்சிப்பாயோ அல்லவோ உனக்கு எப்படித் தெரியும்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னைவியானவளே, நீ உன் புருஷனை இரட்சிப்பாயோ அல்லவோ உனக்கு எப்படித் தெரியும்? புருஷனே, நீ உன் மனைவியை இரட்சிப்பாயோ அல்லவோ உனக்கு எப்படித் தெரியும்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அவனவனுக்குப் பகிர்ந்ததெப்படியோ, கர்த்தர் அவனவனை அழைத்ததெப்படியோ, அப்படியே அவனவன் நடக்கக்கடவன். எல்லாச் சபைகளிலேயும் இப்படியே திட்டம்பண்ணு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அவனவனுக்குப் பகிர்ந்ததெப்படியோ, கர்த்தர் அவனவனை அழைத்ததெப்படியோ, அப்படியே அவனவன் நடக்கக்கடவன். எல்லாச் சபைகளிலேயும் இப்படியே திட்டம்பண்ணு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ிலும் வேசித்தனம் இராதபடிக்கு அவனவன் தன் சொந்த மனைவியையும், அவனவன் தன் சொந்தப் புருஷனையும் உடையவர்களாயிருக்கவேண்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் விருத்தசேதனம் பெற்றவனாய் அழைக்கப்பட்டிருந்தால், விருத்தசேதனமில்லாதவனாயிருக்க வகைதேடானாக; ஒருவன் விருத்தசேதனமில்லாதவனாய் அழைக்கப்பட்டிருந்தால், விருத்தசேதனம்பெறாதிருப்பான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ிருத்தசேதனமும் ஒன்றுமில்லை, விருத்தசேதனமில்லாமையும் ஒன்றுமில்லை; தேவனுடைய கற்பனைகளைக் கைக்கொள்ளுகிறதே காரிய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வன் தான் அழைக்கப்பட்ட நிலைமையிலே நிலைத்திருக்கக்கடவ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டிமையாய் நீ அழைக்கப்பட்டிருந்தால், கவலைப்படாதே; நீ சுயாதீனனாகக்கூடுமானால் அதை நலமென்று அநுசரித்துக்கொ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டிமையாய் நீ அழைக்கப்பட்டிருந்தால், கவலைப்படாதே; நீ சுயாதீனனாகக்கூடுமானால் அதை நலமென்று அநுசரித்துக்கொ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ுக்குள் அழைக்கப்பட்ட அடிமையானவன் கர்த்தருடைய சுயாதீனனாயிருக்கிறான்; அப்படியே அழைக்கப்பட்ட சுயாதீனன் கிறிஸ்துவினுடைய அடிமையாயிருக்கி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ுக்குள் அழைக்கப்பட்ட அடிமையானவன் கர்த்தருடைய சுயாதீனனாயிருக்கிறான்; அப்படியே அழைக்கப்பட்ட சுயாதீனன் கிறிஸ்துவினுடைய அடிமையாயிருக்கி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கிரயத்துக்குக் கொள்ளப்பட்டீர்கள்; மனுஷருக்கு அடிமைகளாகாதிர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கோதரரே, அவனவன் தான் அழைக்கப்பட்ட நிலைமையிலே தேவனுக்கு முன்பாக நிலைத்திருக்கக்கடவ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ன்றியும் கன்னிகைகளைக்குறித்து, கர்த்தரால் எனக்குக் கட்டளை இல்லை. ஆகிலும் நான் உண்மையுள்ளவனாயிருக்கிறதற்குக் கர்த்தரால் இரக்கம்பெற்று என் அபிப்பிராயத்தைத் தெரியப்படுத்த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ுருஷன் தன் மனைவிக்குச் செய்யவேண்டிய கடமையைச் செய்யக்கடவன்; அப்படியே மனைவியும் தன் புருஷனுக்குச் செய்யக்கடவ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ன்றியும் கன்னிகைகளைக்குறித்து, கர்த்தரால் எனக்குக் கட்டளை இல்லை. ஆகிலும் நான் உண்மையுள்ளவனாயிருக்கிறதற்குக் கர்த்தரால் இரக்கம்பெற்று என் அபிப்பிராயத்தைத் தெரியப்படுத்துகி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ென்னவெனில் இப்பொழுது உண்டாயிருக்கிற துன்பத்தினிமித்தம் விவாகமில்லாமலிருக்கிறது மனுஷனுக்கு நலமாயிருக்குமென்று எண்ணு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மனைவியோடே கட்டப்பட்டிருந்தால், அவிழ்க்கப்பட வகைதேடாதே; நீ மனைவி இல்லாதவனாயிருந்தால் மனைவியைத் தேடாதே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 விவாகம்பண்ணினாலும் பாவமல்ல, கன்னிகை விவாகம்பண்ணினாலும் பாவமல்ல. ஆகிலும் அப்படிப்பட்டவர்கள் சரீரத்திலே உபத்திரவப்படுவார்கள்; அதற்கு நீங்கள் தப்பவேண்டுமென்றிருக்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 விவாகம்பண்ணினாலும் பாவமல்ல, கன்னிகை விவாகம்பண்ணினாலும் பாவமல்ல. ஆகிலும் அப்படிப்பட்டவர்கள் சரீரத்திலே உபத்திரவப்படுவார்கள்; அதற்கு நீங்கள் தப்பவேண்டுமென்றிருக்கிற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ேலும், சகோதரரே, நான் சொல்லுகிறதென்னவெனில், இனிவரும் காலம் குறுகினதானபடியால், மனைவிகளுள்ளவர்கள் மனைவிகளில்லாதவர்கள்போலவ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ேலும், சகோதரரே, நான் சொல்லுகிறதென்னவெனில், இனிவரும் காலம் குறுகினதானபடியால், மனைவிகளுள்ளவர்கள் மனைவிகளில்லாதவர்கள்போலவ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ழுகிறவர்கள் அழாதவர்கள்போலவும், சந்தோஷப்படுகிறவர்கள் சந்தோஷப்படாதவர்கள்போலவும், கொள்ளுகிறவர்கள் கொள்ளாதவர்கள்போலவும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ழுகிறவர்கள் அழாதவர்கள்போலவும், சந்தோஷப்படுகிறவர்கள் சந்தோஷப்படாதவர்கள்போலவும், கொள்ளுகிறவர்கள் கொள்ளாதவர்கள்போலவ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வ்வுலகத்தை அனுபவிக்கிறவர்கள் அதைத் தகாதவிதமாய் அனுபவியாதவர்கள்போலவும் இருக்கவேண்டும்; இவ்வுலத்தின் வேஷம் கடந்துபோகிறத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ைவியானவள் தன் சுயசரீரத்திற்கு அதிகாரியல்ல, புருஷனே அதற்கு அதிகாரி; அப்படியே புருஷனும் தன் சுயசரீரத்திற்கு அதிகாரியல்ல, மனைவியே அதற்கு அதிகாரி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வ்வுலகத்தை அனுபவிக்கிறவர்கள் அதைத் தகாதவிதமாய் அனுபவியாதவர்கள்போலவும் இருக்கவேண்டும்; இவ்வுலத்தின் வேஷம் கடந்துபோகிறத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ங்கள் கவலையற்றவர்களாயிருக்க விரும்புகிறேன். விவாகமில்லாதவன் கர்த்தருக்கு எப்படிப் பிரியமாயிருக்கலாமென்று, கர்த்தருக்குரியவைகளுக்காகக் கவலைப்படுகி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ங்கள் கவலையற்றவர்களாயிருக்க விரும்புகிறேன். விவாகமில்லாதவன் கர்த்தருக்கு எப்படிப் பிரியமாயிருக்கலாமென்று, கர்த்தருக்குரியவைகளுக்காகக் கவலைப்படுகி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ிவாகம்பண்ணினவன் தன் மனைவிக்கு எப்படிப் பிரியமாயிருக்கலாமென்று, உலகத்திற்குரியவைகளுக்காகக் கவலைப்படுகி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ிவாகம்பண்ணினவன் தன் மனைவிக்கு எப்படிப் பிரியமாயிருக்கலாமென்று, உலகத்திற்குரியவைகளுக்காகக் கவலைப்படுகி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ுபோல, மனைவியானவளுக்கும் கன்னிகைக்கும் வித்தியாசமுண்டு. விவாகமில்லாதவள் சரீரத்திலும் ஆத்துமாவிலும் பரிசுத்தமாயிருக்கும்படி கர்த்தருக்குரியவைகளுக்காகக் கவலைப்படுகிறாள்; விவாகம்பண்ணினவள் தன் புருஷனுக்கு எப்படிப் பிரியமாயிருக்கலாமென்று, உலகத்திற்குரியவைளுக்காகக் கவலைப்படுகிறா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ுபோல, மனைவியானவளுக்கும் கன்னிகைக்கும் வித்தியாசமுண்டு. விவாகமில்லாதவள் சரீரத்திலும் ஆத்துமாவிலும் பரிசுத்தமாயிருக்கும்படி கர்த்தருக்குரியவைகளுக்காகக் கவலைப்படுகிறாள்; விவாகம்பண்ணினவள் தன் புருஷனுக்கு எப்படிப் பிரியமாயிருக்கலாமென்று, உலகத்திற்குரியவைளுக்காகக் கவலைப்படுகிறா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தை நான் உங்களைக் கண்ணியில் அகப்படுத்தவேண்டுமென்று சொல்லாமல், உங்களுக்குத் தகுதியாயிருக்குமென்றும், நீங்கள் கவலையில்லாமல் கர்த்தரைப் பற்றிக்கொண்டிருக்கவேண்டுமென்றும், உங்கள் சுயபிரயோஜனத்துக்காகவே சொல்லுகிற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தை நான் உங்களைக் கண்ணியில் அகப்படுத்தவேண்டுமென்று சொல்லாமல், உங்களுக்குத் தகுதியாயிருக்குமென்றும், நீங்கள் கவலையில்லாமல் கர்த்தரைப் பற்றிக்கொண்டிருக்கவேண்டுமென்றும், உங்கள் சுயபிரயோஜனத்துக்காகவே சொல்லுகிறே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ிலும் ஒருவன் தன் புத்திரியின் கன்னிகைப்பருவம் கடந்துபோனதினாலே, அவள் விவாகம் பண்ணாமலிருப்பது அவளுக்குத் தகுதியல்லவென்றும், அவள் விவாகம்பண்ணுவது அவசியமென்றும் நினைத்தால், அவன் தன் மனதின்படி செய்யக்கடவன்; அது பாவமல்ல, விவாகம்பண்ணட்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ைவியானவள் தன் சுயசரீரத்திற்கு அதிகாரியல்ல, புருஷனே அதற்கு அதிகாரி; அப்படியே புருஷனும் தன் சுயசரீரத்திற்கு அதிகாரியல்ல, மனைவியே அதற்கு அதிகாரி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ிலும் ஒருவன் தன் புத்திரியின் கன்னிகைப்பருவம் கடந்துபோனதினாலே, அவள் விவாகம் பண்ணாமலிருப்பது அவளுக்குத் தகுதியல்லவென்றும், அவள் விவாகம்பண்ணுவது அவசியமென்றும் நினைத்தால், அவன் தன் மனதின்படி செய்யக்கடவன்; அது பாவமல்ல, விவாகம்பண்ணட்ட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ஆயினும் அதற்கு அவசியத்தைக்காணாமல், தன் இருதயத்திலே உறுதியுள்ளவனாயும், சுயசித்தத்தின்படி செய்ய அதிகாரமுள்ளவனாயுமிருந்து, தன் புத்திரியின் கன்னிப்பருவத்தைக் காக்கவேண்டுமென்று தன் இருதயத்தில் தீர்மானிக்கிறவன் நன்மைசெய்கி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ஆயினும் அதற்கு அவசியத்தைக்காணாமல், தன் இருதயத்திலே உறுதியுள்ளவனாயும், சுயசித்தத்தின்படி செய்ய அதிகாரமுள்ளவனாயுமிருந்து, தன் புத்திரியின் கன்னிப்பருவத்தைக் காக்கவேண்டுமென்று தன் இருதயத்தில் தீர்மானிக்கிறவன் நன்மைசெய்கி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ஆயினும் அதற்கு அவசியத்தைக்காணாமல், தன் இருதயத்திலே உறுதியுள்ளவனாயும், சுயசித்தத்தின்படி செய்ய அதிகாரமுள்ளவனாயுமிருந்து, தன் புத்திரியின் கன்னிப்பருவத்தைக் காக்கவேண்டுமென்று தன் இருதயத்தில் தீர்மானிக்கிறவன் நன்மைசெய்கி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ப்படியிருக்க, அவளை விவாகம்பணணிக் கொடுக்கிறவனும் நன்மைசெய்கிறான்; கொடாமலிருக்கிறவனும் அதிக நன்மைசெய்கி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ப்படியிருக்க, அவளை விவாகம்பணணிக் கொடுக்கிறவனும் நன்மைசெய்கிறான்; கொடாமலிருக்கிறவனும் அதிக நன்மைசெய்கி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னைவியானவள் தன் புருஷன் உயிரோடிருக்குங்காலமளவும் பிரமாணத்தினால் கட்டப்பட்டிருக்கிறாள்; தன் புருஷன் மரித்தபின்பு தனக்கு இஷ்டமானவனாயும் கர்த்தருக்குட்பட்டவனாயுமிருக்கிற எவனையாகிலும் விவாகம்பண்ணிக்கொள்ள விடுதலையாயிருக்கிறா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னைவியானவள் தன் புருஷன் உயிரோடிருக்குங்காலமளவும் பிரமாணத்தினால் கட்டப்பட்டிருக்கிறாள்; தன் புருஷன் மரித்தபின்பு தனக்கு இஷ்டமானவனாயும் கர்த்தருக்குட்பட்டவனாயுமிருக்கிற எவனையாகிலும் விவாகம்பண்ணிக்கொள்ள விடுதலையாயிருக்கிறா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கிலும் என்னுடைய அபிப்பிராயத்தின்படி அவள் அப்படியே இருந்துவிட்டால் பாக்கியவதியாயிருப்பாள். என்னிடத்திலும் தேவனுடைய ஆவி உண்டென்று எண்ணுகிறே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கிலும் என்னுடைய அபிப்பிராயத்தின்படி அவள் அப்படியே இருந்துவிட்டால் பாக்கியவதியாயிருப்பாள். என்னிடத்திலும் தேவனுடைய ஆவி உண்டென்று எண்ணு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பவாசத்திற்கும் ஜெபத்திற்கும் தடையிராதபடிக்கு இருவரும் சிலகாலம் பிரிந்திருக்கவேண்டுமென்று சம்மதித்தாலன்றி, ஒருவரைவிட்டு ஒருவர் பிரியாதிருங்கள்; உங்களுக்கு விரதத்துவம் இல்லாமையால் சாத்தான் உங்களைத் தூண்டிவிடாதபடிக்கு, மறுபடியும் கூடி வாழ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பவாசத்திற்கும் ஜெபத்திற்கும் தடையிராதபடிக்கு இருவரும் சிலகாலம் பிரிந்திருக்கவேண்டுமென்று சம்மதித்தாலன்றி, ஒருவரைவிட்டு ஒருவர் பிரியாதிருங்கள்; உங்களுக்கு விரதத்துவம் இல்லாமையால் சாத்தான் உங்களைத் தூண்டிவிடாதபடிக்கு, மறுபடியும் கூடி வாழ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ை நான் கட்டளையாகச் சொல்லாமல், யோசனையாகச் சொல்ல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मैं यह चाहता हूं, कि जैसा मैं हूं, वैसा ही सब मनुष्य हों; परन्तु हर एक को परमेश्वर की ओर से विशे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ेष वरदान मिले हैं; किसी को किसी प्रकार का, और किसी को किसी और प्रकार क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रन्तु मैं अविवाहितों और विधवाओं के विषय में कहता हूं, कि उन के लिये ऐसा ही रहना अच्छा है, जै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न्तु यदि वे संयम न कर सकें, तो विवाह करें; क्योंकि विवाह करना कामातुर रहने से भल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िन का ब्याह हो गया है, उन को मैं नहीं, वरन प्रभु आज्ञा देता है, कि पत्नी अपने पति से अलग 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(और यदि अलग भी हो जाए, तो बिन दूसरा ब्याह किए रहे; या अपने पति से फिर मेल कर ले) और न पति अप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त्नी को छो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दूसरें से प्रभु नहीं, परन्तु मैं ही कहता हूं, यदि किसी भाई की पत्नी विश्वास न रखती हो, और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थ रहने से प्रसन्न हो, तो वह उसे न छो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उन बातों के विषय में जो तुम ने लिखीं, यह अच्छा है, कि पुरूष स्त्री को न छ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जिस स्त्री का पति विश्वास न रखता हो, और उसके साथ रहने से प्रसन्न हो; वह पति को न छो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क्योंकि ऐसा पति जो विश्वास न रखता हो, वह पत्नी के कारण पवित्र ठहरता है, और ऐसी पत्नी जो विश्व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रखती, पति के कारण पवित्र ठहरती है; नहीं तो तुम्हारे लड़केबाले अशुद्ध होते, परन्तु अब तो पवि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परन्तु जो पुरूष विश्वास नहीं रखता, यदि वह अलग हो, तो अलग होने दो, ऐसी दशा में कोई भाई या बहि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्धन में नहीं; परन्तु परमेश्वर ने तो हमें मेल मिलाप के लिये बुल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्योंकि हे स्त्री, तू क्या जानती है, कि तू अपने पति का उद्धार करा ले और हे पुरूष, तू क्या जान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 कि तू अपनी पत्नी का उद्धार करा ल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पर जैसा प्रभु ने हर एक को बांटा है, और परमेश्वर ने हर एक को बुलाया है; वैसा ही वह चले: और मैं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लीसियाओं में ऐसा ही ठहरा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परन्तु व्यभिचार के डर से हर एक पुरूष की पत्नी, और हर एक स्त्री का पति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जो खतना किया हुआ बुलाया गया हो, वह खतनारिहत न बने: जो खतनारिहत बुलाया गया हो, वह खतना न कर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न खतना कुछ है, और न खतनारिहत परन्तु परमेश्वर की आज्ञाओं को मानना ही सब कुछ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हर एक जन जिस दशा में बुलाया गया हो, उसी में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यदि तू दास की दशा में बुलाया गया हो तो चिन्ता न कर; परन्तु यदि तू स्वतंत्र हो सके, तो ऐसा ही क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क्योंकि जो दास की दशा में प्रभु में बुलाया गया है, वह प्रभु का स्वतंत्र किया हुआ है: और वैसे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स्वतंत्रता की दशा में बुलाया गया है, वह मसीह का दास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ुम दाम देकर मोल लिये गए हो, मनुष्यों के दास न बन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हे भाइयो, जो कोई जिस दशा में बुलाया गया हो, वह उसी में परमेश्वर के साथ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कुंवारियों के विषय में प्रभु की कोई आज्ञा मुझे नहीं मिली, परन्तु विश्वासयोग्य होने के लिये जै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पति अपनी पत्नी का हक पूरा करे; और वैसे ही पत्नी भी अपने पति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या प्रभु ने मुझ पर की है, उसी के अनुसार सम्मति दे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सो मेरी समझ में यह अच्छा है, कि आजकल क्लेश के कारण मनुष्य जैसा है, वैसा ही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यदि तेरे पत्नी है, तो उस से अलग होने का यत्न न कर: और यदि तेरे पत्नी नहीं, तो पत्नी की खोज न कर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रन्तु यदि तू ब्याह भी करे, तो पाप नहीं; और यदि कुंवारी ब्याही जाए तो कोई पाप नहीं; परन्तु ऐस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शारीरिक दुख होगा, और मैं बचाना चाह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हे भाइयो, मैं यह कहता हूं, कि समय कम किया गया है, इसलिये चाहिए कि जिन के पत्नी हों, वे ऐसे ह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नो उन के पत्नी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रोने वाले ऐसे हों, मानो रोते नहीं; और आनन्द करने वाले ऐसे हों, मानो आनन्द नहीं करते; और मो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ने वाले ऐसे हों, कि मानो उन के पास कुछ है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इस संसार के बरतने वाले ऐसे हों, कि संसार ही के न हो लें; क्योंकि इस संसार की रीति और व्यवह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त्नी को अपनी देह पर अधिकार नहीं पर उसके पति का अधिकार है; वैसे ही पति को भी अपनी देह पर अधिक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दलते ज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सो मैं यह चाहता हूं, कि तुम्हें चिन्ता न हो: अविवाहित पुरूष प्रभु की बातों की चिन्ता में रह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कि प्रभु को क्योंकर प्रसन्न रख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परन्तु विवाहित मनुष्य संसार की बातों की चिन्ता में रहता है, कि अपनी पत्नी को किस रीति से प्रस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विवाहिता और अविवाहिता में भी भेद है: अविवाहिता प्रभु की चिन्ता में रहती है, कि वह देह और आत्म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ोनों में पवित्र हो, परन्तु विवाहिता संसार की चिन्ता में रहती है, कि अपने पति को प्रसन्न रख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यह बात तुम्हारे ही लाभ के लिये कहता हूं, न कि तुम्हें फंसाने के लिये, वरन इसलिये कि जैसा सोह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वैसा ही किया जाए; कि तुम एक चित्त होकर प्रभु की सेवा में लगे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यदि कोई यह समझे, कि मैं अपनी उस कुंवारी का हक मार रहा हूं, जिस की जवानी ढल चली है, और प्रयोज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, परन्तु पत्नी क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होए, तो जैसा चाहे, वैसा करे, इस में पाप नहीं, वह उसका ब्याह होने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परन्तु जो मन में दृढ़ रहता है, और उस को प्रयोजन न हो, वरन अपनी इच्छा पूरी करने में अधिकार रख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, और अपने मन में यह बात ठान ली हो, कि मैं अपनी कुंवारी लड़की को बिन ब्याही रखूंगा, वह अच्छा कर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सो जो अपनी कुंवारी का ब्याह कर देता है, वह अच्छा करता है और जो ब्याह नहीं कर देता, वह और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च्छा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जब तक किसी स्त्री का पति जीवित रहता है, तब तक वह उस से बन्धी हुई है, परन्तु जब उसका पति मर जा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जिस से चाहे विवाह कर सकती है, परन्तु केवल प्रभु म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परन्तु जेसी है यदि वैसी ही रहे, तो मेरे विचार में और भी धन्य है, और मैं समझता हूं, कि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आत्मा मुझ में भी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ुम एक दूसरे से अलग न रहो; परन्तु केवल कुछ समय तक आपस की सम्मति से कि प्रार्थना के लिये अवका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ले, और फिर एक साथ रहो, ऐसा न हो, कि तुम्हारे असंयम के कारण शैतान तुम्हें परख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न्तु मैं जो यह कहता हूं वह अनुमति है न कि आज्ञ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2026-09-05T22:17:02Z</dcterms:created>
  <dcterms:modified xsi:type="dcterms:W3CDTF">2026-09-05T22:17:02Z</dcterms:modified>
  <dc:title>1 कुरिन्थियों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