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0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ுள்ள நாளெல்லாம் (2) – என் தகப்ப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ழ்ந்தோரை நீர் உயர்த்துகி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ழுந்தவரை நீர் தூக்குகிறீர் – உம்ம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ற்ற வேளையில் அனைவர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காரம் நீர் தரு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ல உயிர்களின் விருப்பங்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ப்தியாக்கி நீர் நடத்துகிறீர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க்கிக் கூப்பிடும் யாவர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கப்பன் அருகில் இருக்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 கூருகின்ற அனைவர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கப்பன் நீர்தான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ப்பாற்றும் தெய்வம் நீர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்குப் பாத்திரர் நீர் 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வரும் நீர் 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க்கமும் கனிவும் உடைய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டிய சாந்தம் உமதன்ற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ே பார்த்துக் கொள்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் எவ்வேளையும் -உ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என்னைத் தொடரு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ண்புமிக்கவர் நீர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ிகவும் பெரியவர் நீர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ே புகழ்வேன் -ஓய்வின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்தான் பாடுவேன் – பெலத்த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2026-07-30T21:59:15Z</dcterms:created>
  <dcterms:modified xsi:type="dcterms:W3CDTF">2026-07-30T21:59:15Z</dcterms:modified>
  <dc:title>துதிப் பாடல்கள் : 889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