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ப்படாதே உன்னை மீட்டுக் கொண்ட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ே நீ சொந்தம் என்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ும் கிருபையும் நம்மைத் தொடர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ட்களே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ு புகட்டுவார் பாதைகாட்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அவர் தர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க் காலத்தில் நோக்கிக் கூப்பிட்ட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ம்மை விடுவிப்ப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ாக்காமல் அவர் தலையாக்க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ாக்காமல் மேலாக்குவ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த்தட்டி பாடி மகிழ்ந்திரு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ப்படுத்தி நான் சகாயம் செய்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க்கரம் தாங்கும் என்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ையில் அவர் பொறித்து உள்ள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உன்னை மறப்பத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முகத்தில் களிகூற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றுவோம் களிகூற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ொன்ன வாக்குத்தத்தம் சொல்லி மகிழ்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கூறுவோம் களிகூற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மறந்து களிகூறுவோ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ப்பதற்கும் நான் ஜெபிப்பதற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மாய் செய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2026-07-30T18:14:47Z</dcterms:created>
  <dcterms:modified xsi:type="dcterms:W3CDTF">2026-07-30T18:14:47Z</dcterms:modified>
  <dc:title>துதிப் பாடல்கள் : 1094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