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் செய்வார் தேவன்
அற்புதம் செய்வார் இயேசு
ஆண்டவர் வாக்கை நம்பு
நிச்சயம் வாழ்வு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ழந்ததைத் திரும்ப தருவார்
தேசம் தன் பலனைக் கொடுக்கும்
கர்த்தர் நன்மை அருள்வார்
என்றும் துதித்திடுவாய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ளங்கள் தானியத்தால் நிரம்பும்
எண்ணெயும் ரசமும் வழியும்
வஸ்துக்கள் நிரம்பிய வீடும்
தோட்டங்கள் துரவுகள் தருவார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ின் வாக்கை நம்பு
திரும்பப் பெற்றுக் கொள்வாய்
உன்னதர் உன்னோடு உண்டு
திருப்தியாக வாழ்வாய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தகர்ந்து போகும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வாக்கு பலிக்கும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2026-07-30T21:16:59Z</dcterms:created>
  <dcterms:modified xsi:type="dcterms:W3CDTF">2026-07-30T21:16:59Z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