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00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திசயம் செய்வார் தேவன்
அற்புதம் செய்வார் இயேசு
ஆண்டவர் வாக்கை நம்பு
நிச்சயம் வாழ்வு உ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ட்கப்பட்டுப் போவதில்லை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ழந்ததைத் திரும்ப தருவார்
தேசம் தன் பலனைக் கொடுக்கும்
கர்த்தர் நன்மை அருள்வார்
என்றும் துதித்திடுவாய் --- வெட்கப்பட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ளங்கள் தானியத்தால் நிரம்பும்
எண்ணெயும் ரசமும் வழியும்
வஸ்துக்கள் நிரம்பிய வீடும்
தோட்டங்கள் துரவுகள் தருவார் --- வெட்கப்பட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வனின் வாக்கை நம்பு
திரும்பப் பெற்றுக் கொள்வாய்
உன்னதர் உன்னோடு உண்டு
திருப்தியாக வாழ்வாய் --- வெட்கப்பட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கள் தகர்ந்து போகும்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வாக்கு பலிக்கும்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2026-09-16T21:23:19Z</dcterms:created>
  <dcterms:modified xsi:type="dcterms:W3CDTF">2026-09-16T21:23:19Z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