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ோய் என் தாசனாகிய தாவீதை நோக்கி: கர்த்தர் சொல்லுகிறது என்னவென்றால், நான் வாசமாயிருக்கத்தக்க ஆலயத்தை நீ எனக்குக் கட்டுவாயோ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இஸ்ரவேல் புத்திரரை எகிப்திலிருந்து புறப்படப்பண்ணின நாள்முதற்கொண்டு இந்நாள்வரைக்கும், நான் ஒரு ஆலயத்திலே வாசம்பண்ணாமல், கூடாரத்திலும் வாசஸ்தலத்திலும் உலாவின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இஸ்ரவேல் புத்திரரை எகிப்திலிருந்து புறப்படப்பண்ணின நாள்முதற்கொண்டு இந்நாள்வரைக்கும், நான் ஒரு ஆலயத்திலே வாசம்பண்ணாமல், கூடாரத்திலும் வாசஸ்தலத்திலும் உலாவின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இஸ்ரவேலாகிய என் ஜனத்தை மேய்க்கும்படி கட்டளையிட்ட இஸ்ரவேல் கோத்திரங்களில் ஒரு கோத்திரத்தையாவது நோக்கி: நீங்கள் எனக்குக் கேதுருமரத்தால் செய்யப்பட்ட ஆலயத்தைக் கட்டாதிருக்கிறது என்ன என்று நான் இஸ்ரவேல் புத்திரருக்குள் உலாவிவந்த எவ்விடத்திலாவது யாதொரு வார்த்தையைச் சொன்னதுண்ட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இஸ்ரவேலாகிய என் ஜனத்தை மேய்க்கும்படி கட்டளையிட்ட இஸ்ரவேல் கோத்திரங்களில் ஒரு கோத்திரத்தையாவது நோக்கி: நீங்கள் எனக்குக் கேதுருமரத்தால் செய்யப்பட்ட ஆலயத்தைக் கட்டாதிருக்கிறது என்ன என்று நான் இஸ்ரவேல் புத்திரருக்குள் உலாவிவந்த எவ்விடத்திலாவது யாதொரு வார்த்தையைச் சொன்னதுண்ட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இஸ்ரவேலாகிய என் ஜனத்தை மேய்க்கும்படி கட்டளையிட்ட இஸ்ரவேல் கோத்திரங்களில் ஒரு கோத்திரத்தையாவது நோக்கி: நீங்கள் எனக்குக் கேதுருமரத்தால் செய்யப்பட்ட ஆலயத்தைக் கட்டாதிருக்கிறது என்ன என்று நான் இஸ்ரவேல் புத்திரருக்குள் உலாவிவந்த எவ்விடத்திலாவது யாதொரு வார்த்தையைச் சொன்னதுண்ட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ோதும் நீ என் தாசனாகிய தாவீதை நோக்கி: சேனைகளின் கர்த்தர் சொல்லுகிறது என்னவென்றால், நீ இஸ்ரவேல் என்கிற என் ஜனங்களுக்கு அதிபதியாயிருக்கும்படி, ஆடுகளின் பின்னே நடந்த உன்னை நான் ஆட்டுமந்தையைவிட்டு எடு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ோதும் நீ என் தாசனாகிய தாவீதை நோக்கி: சேனைகளின் கர்த்தர் சொல்லுகிறது என்னவென்றால், நீ இஸ்ரவேல் என்கிற என் ஜனங்களுக்கு அதிபதியாயிருக்கும்படி, ஆடுகளின் பின்னே நடந்த உன்னை நான் ஆட்டுமந்தையைவிட்டு எடு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ோதும் நீ என் தாசனாகிய தாவீதை நோக்கி: சேனைகளின் கர்த்தர் சொல்லுகிறது என்னவென்றால், நீ இஸ்ரவேல் என்கிற என் ஜனங்களுக்கு அதிபதியாயிருக்கும்படி, ஆடுகளின் பின்னே நடந்த உன்னை நான் ஆட்டுமந்தையைவிட்டு எடுத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போன எவ்விடத்திலும் உன்னோடே இருந்து, உன் சத்துருக்களையெல்லாம் உனக்கு முன்பாக நிர்மூலமாக்கி, பூமியிலிருக்கிற பெரியோர்களின் நாமத்திற்கு ஒத்த பெரிய நாமத்தை உனக்கு உண்டாக்கின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ராஜாவைச் சுற்றிலுமிருந்த அவனுடைய எல்லாச் சத்துருக்களுக்கும் அவனை நீங்கலாக்கி, இளைப்பாறப்பண்ணினபோது, அவன் தன் வீட்டிலே வாசமாயிருக்கையி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போன எவ்விடத்திலும் உன்னோடே இருந்து, உன் சத்துருக்களையெல்லாம் உனக்கு முன்பாக நிர்மூலமாக்கி, பூமியிலிருக்கிற பெரியோர்களின் நாமத்திற்கு ஒத்த பெரிய நாமத்தை உனக்கு உண்டாக்கின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ஜனமாகிய இஸ்ரவேலுக்கு ஒரு இடத்தை ஏற்படுத்தி, அவர்கள் தங்கள் ஸ்தானத்திலே குடியிருக்கவும், இனி அவர்கள் அலையாமலும், முன்போலும், நான் என் ஜனமாகிய இஸ்ரவேலின்மேல் நியாயாதிபதிகளைக் கட்டளையிட்ட நாள்வரையில் நடந்ததுபோலும், நியாயக்கேட்டின் மக்களால் இனிச் சிறுமைப்படாமலும் இருக்கும்படி அவர்களை விரட்டின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ஜனமாகிய இஸ்ரவேலுக்கு ஒரு இடத்தை ஏற்படுத்தி, அவர்கள் தங்கள் ஸ்தானத்திலே குடியிருக்கவும், இனி அவர்கள் அலையாமலும், முன்போலும், நான் என் ஜனமாகிய இஸ்ரவேலின்மேல் நியாயாதிபதிகளைக் கட்டளையிட்ட நாள்வரையில் நடந்ததுபோலும், நியாயக்கேட்டின் மக்களால் இனிச் சிறுமைப்படாமலும் இருக்கும்படி அவர்களை விரட்டின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ஜனமாகிய இஸ்ரவேலுக்கு ஒரு இடத்தை ஏற்படுத்தி, அவர்கள் தங்கள் ஸ்தானத்திலே குடியிருக்கவும், இனி அவர்கள் அலையாமலும், முன்போலும், நான் என் ஜனமாகிய இஸ்ரவேலின்மேல் நியாயாதிபதிகளைக் கட்டளையிட்ட நாள்வரையில் நடந்ததுபோலும், நியாயக்கேட்டின் மக்களால் இனிச் சிறுமைப்படாமலும் இருக்கும்படி அவர்களை விரட்டின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ஜனமாகிய இஸ்ரவேலுக்கு ஒரு இடத்தை ஏற்படுத்தி, அவர்கள் தங்கள் ஸ்தானத்திலே குடியிருக்கவும், இனி அவர்கள் அலையாமலும், முன்போலும், நான் என் ஜனமாகிய இஸ்ரவேலின்மேல் நியாயாதிபதிகளைக் கட்டளையிட்ட நாள்வரையில் நடந்ததுபோலும், நியாயக்கேட்டின் மக்களால் இனிச் சிறுமைப்படாமலும் இருக்கும்படி அவர்களை விரட்டின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ுடைய எல்லாச் சத்துருக்களுக்கும் உன்னை நீங்கலாக்கி, இளைப்பாறவும் பண்ணினேன்; இப்போதும் கர்த்தர் உனக்கு வீட்டை உண்டுபண்ணுவாரென்பதைக் கர்த்தர் உனக்கு அறிவிக்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ுடைய எல்லாச் சத்துருக்களுக்கும் உன்னை நீங்கலாக்கி, இளைப்பாறவும் பண்ணினேன்; இப்போதும் கர்த்தர் உனக்கு வீட்டை உண்டுபண்ணுவாரென்பதைக் கர்த்தர் உனக்கு அறிவிக்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நாட்கள் நிறைவேறி, நீ உன் பிதாக்களோடே நித்திரைபண்ணும்போது, நான் உனக்குப்பின்பு உன் கர்ப்பப்பிறப்பாகிய உன் சந்ததியை எழும்பப்பண்ணி, அவன் ராஜ்யத்தை நிலைப்படுத்துவ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நாட்கள் நிறைவேறி, நீ உன் பிதாக்களோடே நித்திரைபண்ணும்போது, நான் உனக்குப்பின்பு உன் கர்ப்பப்பிறப்பாகிய உன் சந்ததியை எழும்பப்பண்ணி, அவன் ராஜ்யத்தை நிலைப்படுத்து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நாட்கள் நிறைவேறி, நீ உன் பிதாக்களோடே நித்திரைபண்ணும்போது, நான் உனக்குப்பின்பு உன் கர்ப்பப்பிறப்பாகிய உன் சந்ததியை எழும்பப்பண்ணி, அவன் ராஜ்யத்தை நிலைப்படுத்த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ராஜாவைச் சுற்றிலுமிருந்த அவனுடைய எல்லாச் சத்துருக்களுக்கும் அவனை நீங்கலாக்கி, இளைப்பாறப்பண்ணினபோது, அவன் தன் வீட்டிலே வாசமாயிருக்கையி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ாகிய ஆண்டவரே இது இன்னும் உம்முடைய பார்வைக்குக் கொஞ்சகாரியமாயிருக்கிறது என்று கர்த்தராகிய ஆண்டவராயிருக்கிற தேவரீர் உம்முடைய அடியானுடைய வீட்டைக்குறித்து, வெகுதூரமாயிருக்கும் காலத்துச்செய்தியை மனுஷர் முறைமையாய்ச்சொன்னீர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ாகிய ஆண்டவரே இது இன்னும் உம்முடைய பார்வைக்குக் கொஞ்சகாரியமாயிருக்கிறது என்று கர்த்தராகிய ஆண்டவராயிருக்கிற தேவரீர் உம்முடைய அடியானுடைய வீட்டைக்குறித்து, வெகுதூரமாயிருக்கும் காலத்துச்செய்தியை மனுஷர் முறைமையாய்ச்சொன்னீர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என் நாமத்திற்கென்று ஒரு ஆலயத்தைக் கட்டுவான்; அவன் ராஜ்யபாரத்தின் சிங்காசனத்தை என்றைக்கும் நிலைக்கப்பண்ணுவ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என் நாமத்திற்கென்று ஒரு ஆலயத்தைக் கட்டுவான்; அவன் ராஜ்யபாரத்தின் சிங்காசனத்தை என்றைக்கும் நிலைக்கப்பண்ணுவ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னி தாவீது உம்மிடத்தில் சொல்லவேண்டியது என்ன? கர்த்தராகிய ஆண்டவராயிருக்கிற நீர் உமது அடியானை அறிவீ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அவனுக்குப் பிதாவாயிருப்பேன், அவன் எனக்குக் குமாரனாயிருப்பான்; அவன் அக்கிரமம் செய்தால், நான் அவனை மனுஷருடைய மிலாற்றினாலும் மனுபுத்திரருடைய அடிகளினாலும் தண்டிப்ப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அவனுக்குப் பிதாவாயிருப்பேன், அவன் எனக்குக் குமாரனாயிருப்பான்; அவன் அக்கிரமம் செய்தால், நான் அவனை மனுஷருடைய மிலாற்றினாலும் மனுபுத்திரருடைய அடிகளினாலும் தண்டிப்ப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க்கு முன்பாக நான் தள்ளிவிட்ட சவுலிடத்திலிருந்து என் கிருபையை விலக்கினதுபோல அவனைவிட்டு விலக்கமாட்ட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க்கு முன்பாக நான் தள்ளிவிட்ட சவுலிடத்திலிருந்து என் கிருபையை விலக்கினதுபோல அவனைவிட்டு விலக்கமாட்ட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ம்முடைய வாக்குத்தத்தத்தினிமித்தமும், உம்முடைய சித்தத்தின்படியேயும், இந்தப் பெரிய காரியங்களையெல்லாம் உமது அடியானுக்கு அறிவிக்கும்படிக்குத் தயவுசெய்தீ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 தீர்க்கதரிசியாகிய நாத்தானை நோக்கி: பாரும், கேதுருமரங்களால் செய்யப்பட வீட்டிலே நான் வாசம்பண்ணும்போது தேவனுடைய பெட்டி திரைகளின் நடுவே வாசமாயிருக்கிறதே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ம்முடைய வாக்குத்தத்தத்தினிமித்தமும், உம்முடைய சித்தத்தின்படியேயும், இந்தப் பெரிய காரியங்களையெல்லாம் உமது அடியானுக்கு அறிவிக்கும்படிக்குத் தயவுசெய்தீ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வீடும், உன் ராஜ்யமும், என்றென்றைக்கும் உனக்கு முன்பாக ஸ்திரப்பட்டிருக்கும்; உன் ராஜாசனம் என்றென்றைக்கும் நிலைபெற்றிருக்கும் என்கிறாரென்று சொல்லச்சொன்ன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வீடும், உன் ராஜ்யமும், என்றென்றைக்கும் உனக்கு முன்பாக ஸ்திரப்பட்டிருக்கும்; உன் ராஜாசனம் என்றென்றைக்கும் நிலைபெற்றிருக்கும் என்கிறாரென்று சொல்லச்சொன்ன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தேவனாகிய கர்த்தரே, நீர் பெரியவர் என்று விளங்குகிறது; நாங்கள் எங்கள் காதுகளாலே கேட்ட சகல காரியங்களின்படியும், தேவரீருக்கு நிகரானவர் இல்லை: உம்மைத்தவிர வேறேதேவனும் இ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தேவனாகிய கர்த்தரே, நீர் பெரியவர் என்று விளங்குகிறது; நாங்கள் எங்கள் காதுகளாலே கேட்ட சகல காரியங்களின்படியும், தேவரீருக்கு நிகரானவர் இல்லை: உம்மைத்தவிர வேறேதேவனும் இ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த்தான் இந்த எல்லா வார்த்தைகளின்படியும், இந்த எல்லாத் தரிசனத்தின்படியும், தாவீதுக்குச் சொன்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ம்முடைய ஜனமாகிய இஸ்ரவேலுக்கு நிகரான ஜனமும் உண்டோ? பூலோகத்து ஜாதிகளில் இந்த ஒரே ஜாதியை தேவன் தமக்கு ஜனமாக மீட்கிறதற்கும், தமக்குக் கீர்த்தி விளங்கப்பண்ணுகிறதற்கும் ஏற்பட்டாரே; தேவரீர் எகிப்திலிருந்து மீட்டுக்கொண்டுவந்த உம்முடைய ஜனத்திற்குமுன்பாக பயங்கரமான பெரிய காரியங்களை நடத்தி, உம்முடைய தேசத்திற்கும், அதிலிருந்த ஜாதிகளுக்கும், அவர்கள் தேவர்களுக்கும், உமது மகிமையை விளங்கச்செய்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ம்முடைய ஜனமாகிய இஸ்ரவேலுக்கு நிகரான ஜனமும் உண்டோ? பூலோகத்து ஜாதிகளில் இந்த ஒரே ஜாதியை தேவன் தமக்கு ஜனமாக மீட்கிறதற்கும், தமக்குக் கீர்த்தி விளங்கப்பண்ணுகிறதற்கும் ஏற்பட்டாரே; தேவரீர் எகிப்திலிருந்து மீட்டுக்கொண்டுவந்த உம்முடைய ஜனத்திற்குமுன்பாக பயங்கரமான பெரிய காரியங்களை நடத்தி, உம்முடைய தேசத்திற்கும், அதிலிருந்த ஜாதிகளுக்கும், அவர்கள் தேவர்களுக்கும், உமது மகிமையை விளங்கச்செய்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ம்முடைய ஜனமாகிய இஸ்ரவேலுக்கு நிகரான ஜனமும் உண்டோ? பூலோகத்து ஜாதிகளில் இந்த ஒரே ஜாதியை தேவன் தமக்கு ஜனமாக மீட்கிறதற்கும், தமக்குக் கீர்த்தி விளங்கப்பண்ணுகிறதற்கும் ஏற்பட்டாரே; தேவரீர் எகிப்திலிருந்து மீட்டுக்கொண்டுவந்த உம்முடைய ஜனத்திற்குமுன்பாக பயங்கரமான பெரிய காரியங்களை நடத்தி, உம்முடைய தேசத்திற்கும், அதிலிருந்த ஜாதிகளுக்கும், அவர்கள் தேவர்களுக்கும், உமது மகிமையை விளங்கச்செய்த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ம்முடைய ஜனமாகிய இஸ்ரவேலுக்கு நிகரான ஜனமும் உண்டோ? பூலோகத்து ஜாதிகளில் இந்த ஒரே ஜாதியை தேவன் தமக்கு ஜனமாக மீட்கிறதற்கும், தமக்குக் கீர்த்தி விளங்கப்பண்ணுகிறதற்கும் ஏற்பட்டாரே; தேவரீர் எகிப்திலிருந்து மீட்டுக்கொண்டுவந்த உம்முடைய ஜனத்திற்குமுன்பாக பயங்கரமான பெரிய காரியங்களை நடத்தி, உம்முடைய தேசத்திற்கும், அதிலிருந்த ஜாதிகளுக்கும், அவர்கள் தேவர்களுக்கும், உமது மகிமையை விளங்கச்செய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 தீர்க்கதரிசியாகிய நாத்தானை நோக்கி: பாரும், கேதுருமரங்களால் செய்யப்பட வீட்டிலே நான் வாசம்பண்ணும்போது தேவனுடைய பெட்டி திரைகளின் நடுவே வாசமாயிருக்கிறதே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தாவீதுராஜா உட்பிரவேசித்து, கர்த்தருடைய சமுகத்திலிருந்து: கர்த்தராகிய ஆண்டவரே, தேவரீர் என்னை இதுவரைக்கும் கொண்டுவந்ததற்கு, நான் எம்மாத்திரம்? என் வீடும் எம்மாத்திரம்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தாவீதுராஜா உட்பிரவேசித்து, கர்த்தருடைய சமுகத்திலிருந்து: கர்த்தராகிய ஆண்டவரே, தேவரீர் என்னை இதுவரைக்கும் கொண்டுவந்ததற்கு, நான் எம்மாத்திரம்? என் வீடும் எம்மாத்திரம்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ம்முடைய ஜனமாகிய இஸ்ரவேலர் என்றைக்கும் உம்முடைய ஜனமாயிருப்பதற்கு, அவர்களைத் திடப்படுத்தி, கர்த்தராகிய நீர்தாமே அவர்களுக்கு தேவனானீ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ம்முடைய ஜனமாகிய இஸ்ரவேலர் என்றைக்கும் உம்முடைய ஜனமாயிருப்பதற்கு, அவர்களைத் திடப்படுத்தி, கர்த்தராகிய நீர்தாமே அவர்களுக்கு தேவனானீ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ோதும் தேவனாகிய கர்த்தாவே, நீர் உமது அடியானையும் அவன் வீட்டையும் குறித்துச் சொன்ன வார்த்தையை என்றென்றைக்கும் நிலைவரப்படுத்த, தேவரீர் சொன்னபடியே செய்தருள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ோதும் தேவனாகிய கர்த்தாவே, நீர் உமது அடியானையும் அவன் வீட்டையும் குறித்துச் சொன்ன வார்த்தையை என்றென்றைக்கும் நிலைவரப்படுத்த, தேவரீர் சொன்னபடியே செய்தருள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ே சேனைகளின் கர்த்தர் இஸ்ரவேலின்மேல் தேவனானவர் என்று சொல்லி, உம்முடைய நாமம் என்றென்றைக்கும் மகிமைப்படுவதாக; உமது அடியானாகிய தாவீதின் வீடு உமக்கு முன்பாக நிலைநிற்பத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ே சேனைகளின் கர்த்தர் இஸ்ரவேலின்மேல் தேவனானவர் என்று சொல்லி, உம்முடைய நாமம் என்றென்றைக்கும் மகிமைப்படுவதாக; உமது அடியானாகிய தாவீதின் வீடு உமக்கு முன்பாக நிலைநிற்பதாக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க்கு வீடுகட்டுவேன் என்று இஸ்ரவேலின் தேவனாகிய சேனைகளின் கர்த்தராயிருக்கிற நீர் உமது அடியானின் செவிக்கு வெளிப்படுத்தினீர்; ஆகையால் உம்மை நோக்கி இந்த விண்ணப்பத்தைச் செய்ய உமது அடியானுக்கு மனத்தைரியம் கிடைத்த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க்கு வீடுகட்டுவேன் என்று இஸ்ரவேலின் தேவனாகிய சேனைகளின் கர்த்தராயிருக்கிற நீர் உமது அடியானின் செவிக்கு வெளிப்படுத்தினீர்; ஆகையால் உம்மை நோக்கி இந்த விண்ணப்பத்தைச் செய்ய உமது அடியானுக்கு மனத்தைரியம் கிடைத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ாத்தான் ராஜாவை நோக்கி: நீர் போய் உம்முடைய இருதயத்தில் உள்ளபடியெல்லாம் செய்யும்; கர்த்தர் உம்மோடு இருக்கிறாரே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ப்போதும் கர்த்தராகிய ஆண்டவரே, நீரே தேவன்; உம்முடைய வார்த்தைகள் சத்தியம்; தேவரீர் உமது அடியானுக்கு இந்த நல்விசேஷங்களை வாக்குத்தத்தம்பண்ணினீ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ப்போதும் கர்த்தராகிய ஆண்டவரே, நீரே தேவன்; உம்முடைய வார்த்தைகள் சத்தியம்; தேவரீர் உமது அடியானுக்கு இந்த நல்விசேஷங்களை வாக்குத்தத்தம்பண்ணினீ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ோதும் உமது அடியானின் வீடு என்றைக்கும் உமக்கு முன்பாக இருக்கும்படி அதை ஆசீர்வதித்தருளும்; கர்த்தரான ஆண்டவராகிய தேவரீர் அதைச் சொன்னீர், உம்முடைய ஆசீர்வாதத்தினாலே உமது அடியானின் வீடு என்றைக்கும் ஆசீர்வதிக்கப்பட்டிருப்பதாக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ோதும் உமது அடியானின் வீடு என்றைக்கும் உமக்கு முன்பாக இருக்கும்படி அதை ஆசீர்வதித்தருளும்; கர்த்தரான ஆண்டவராகிய தேவரீர் அதைச் சொன்னீர், உம்முடைய ஆசீர்வாதத்தினாலே உமது அடியானின் வீடு என்றைக்கும் ஆசீர்வதிக்கப்பட்டிருப்பதாக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ோதும் உமது அடியானின் வீடு என்றைக்கும் உமக்கு முன்பாக இருக்கும்படி அதை ஆசீர்வதித்தருளும்; கர்த்தரான ஆண்டவராகிய தேவரீர் அதைச் சொன்னீர், உம்முடைய ஆசீர்வாதத்தினாலே உமது அடியானின் வீடு என்றைக்கும் ஆசீர்வதிக்கப்பட்டிருப்பதாக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ாத்தான் ராஜாவை நோக்கி: நீர் போய் உம்முடைய இருதயத்தில் உள்ளபடியெல்லாம் செய்யும்; கர்த்தர் உம்மோடு இருக்கிறாரே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ு ராத்திரியிலே கர்த்தருடைய வார்த்தை நாத்தானுக்கு உண்டாகி, அவர்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ோய் என் தாசனாகிய தாவீதை நோக்கி: கர்த்தர் சொல்லுகிறது என்னவென்றால், நான் வாசமாயிருக்கத்தக்க ஆலயத்தை நீ எனக்குக் கட்டுவாயோ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 എനിക്കു ഒരു ആലയം പണിയുമ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ഞാൻ യിസ്രായേൽ മക്കളെ മിസ്രയീമിൽ നിന്നു പുറപ്പെടുവിച്ച നാൾമുതൽ ഇന്നുവരെയും ഞാൻ ഒരു ആലയ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ധിവസിക്കാതെ കൂടാരത്തിലും നിവാസത്തിലുമല്ലോ സഞ്ചരിച്ചുവര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റെ ജനമായ യിസ്രായേലിനെ മേയ്പാൻ ഞാൻ കല്പിച്ചാക്കിയ യിസ്രായേൽ ഗോത്രങ്ങളിൽ ഒന്നിനോടു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വദാരുകൊണ്ടു ഒരു ആലയം പണിയാതിരിക്കുന്നതു എന്തു എന്നു എല്ലായിസ്രായേൽമക്കളോടുംകൂടെ ഞാൻ സഞ്ചരിച്ചുവ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ഥലങ്ങളിൽ എവിടെ വെച്ചെങ്കിലും ഒരു വാക്കു കല്പിച്ചിട്ടുണ്ട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ആകയാൽ നീ എന്റെ ദാസനായ ദാവീദിനോടു പറയേണ്ടതെന്തെന്നാൽ: സൈന്യങ്ങളുടെ യഹോവ ഇപ്രകാ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യുന്നു: എന്റെ ജനമായ യിസ്രായേലിന്മേൽ പ്രഭുവായിരിക്കേണ്ടതിന്നു ഞാൻ നിന്നെ പുല്പുറ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ു ആടുകളെ നോക്കിനടക്കുമ്പോൾ തന്നേ എ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ീ സഞ്ചരിച്ചുവന്ന എല്ലായിടത്തും ഞാൻ നിന്നോടുകൂടെ ഇരുന്നു നിന്റെ സകലശത്രുക്കളെയു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ഹോവ ചുറ്റുമുള്ള സകലശത്രുക്കളെയും അടക്കി രാജാവിന്നു സ്വസ്ഥത നല്കിയശേഷം രാജാവു തന്റെ അരമന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മ്പിൽനിന്നു ഛേദിച്ചുകളഞ്ഞിരിക്കുന്നു; ഭൂമിയിലുള്ള മഹാന്മാരുടെ പേർ പോലെ ഞാൻ നിന്റെ പേർ വലുത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ഞാൻ എന്റെ ജനമായ യിസ്രായേലിന്നു ഒരു സ്ഥലം കല്പിച്ചുകൊടുക്കയും അവർ സ്വന്തസ്ഥലത്തു പാർ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ടെനിന്നു ഇളകാതിരിക്കത്തക്കവണ്ണം അവരെ നടുകയും ചെയ്യും. പണ്ടത്തെപ്പോലെയും എന്റെ ജന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ന്നു ഞാൻ ന്യായാധിപന്മാരെ കല്പിച്ചാക്കിയ കാലത്തെപ്പോലെയും ഇനി ദുഷ്ടന്മാർ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ീഡിപ്പ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ഞാൻ നിന്റെ സകലശത്രുക്കളെയും അടക്കി നിനക്കു സ്വസ്ഥത നല്കും. അത്രയുമല്ല, യഹോവ നിനക്കു ഒരു ഗൃഹ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്കുമെന്നു യഹോവ നിന്നോടു അറിയ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ിന്റെ ഉദരത്തിൽനിന്നു പുറപ്പെടുവാനിരിക്കുന്ന സന്തതിയെ നിന്റെ ആയുഷ്കാലം തികഞ്ഞിട്ടു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ാക്കന്മാരോടുകൂടെ നീ നിദ്രകൊള്ളുമ്പോൾ ഞാൻ നിനക്കു പിന്തുടർച്ചയായി സ്ഥിരപ്പെടുത്തുകയും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ത്വം ഉറപ്പാക്കു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സിക്കുംകാല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കർത്താവായ യഹോവേ, ഇതും പോരാ എന്നു നിനക്കു തോന്നീട്ടു വരുവാനുള്ള ദീർഘകാലത്തേക്കു അടിയ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ൃഹത്തെക്കുറിച്ചും നീ അരുളിച്ചെയ്തിരിക്കുന്നു. കർത്താവായ യഹോവേ, ഇതു മനുഷ്യർക്കു ഉപദേശമല്ല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ൻ എന്റെ നാമത്തിന്നു ഒരു ആലയം പണിയും; ഞാൻ അവന്റെ രാജത്വത്തിന്റെ സിംഹാസനം എന്നേ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ഥിരമ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ദാവീദ് ഇനി നിന്നോടു എന്തു പറയേണ്ടു? കർത്താവായ യഹോവേ, നീ അടിയനെ 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ഞാൻ അവന്നു പിതാവും അവൻ എനിക്കു പുത്രനും ആയിരിക്കും; അവൻ കുറ്റം ചെയ്താൽ ഞാൻ അവനെ മനുഷ്യ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ടികൊണ്ടും മനുഷ്യപുത്രന്മാരുടെ അടികൊണ്ടും ശിക്ഷ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എങ്കിലും നിന്റെ മുമ്പിൽനിന്നു ഞാൻ തള്ളിക്കളഞ്ഞ ശൌലിങ്കൽനിന്നു ഞാൻ എന്റെ ദയ നീക്കിയതുപോലെ അ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ങ്കൽനിന്നു നീങ്ങിപ്പോ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നിന്റെ വചനംനിമിത്തവും നിന്റെ പ്രസാദപ്രകാരവും അല്ലോ നീ ഈ വൻകാര്യം ഒക്കെയും ചെയ്തു അടിയ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ഒരിക്കൽ രാജാവു നാഥാൻ പ്രവാചകനോടു: ഇതാ, ഞാൻ ദേവദാരുകൊണ്ടുള്ള അരമനയിൽ വസിക്കുന്നു; ദൈവ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ിച്ചിര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ിന്റെ ഗൃഹവും നിന്റെ രാജത്വവും എന്റെ മുമ്പാകെ എന്നേക്കും സ്ഥിരമായിരിക്കും; നിന്റെ സിംഹാസന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േക്കും ഉറെച്ച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തുകൊണ്ടു കർത്താവായ യഹോവേ, നീ വലിയവൻ ആകുന്നു; നിന്നെപ്പോലെ ഒരുത്തനുമില്ല; ഞങ്ങൾ സ്വന്തചെവി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ട്ടതൊക്കെയും ഓർത്താൽ നീ അല്ലാതെ ഒരു ദൈവവും ഇ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ഈ സകലവാക്കുകൾക്കും ദർശനത്തിന്നും ഒത്തവണ്ണം നാഥാൻ ദാവീദിനോടു സംസാ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നിനക്കു ജനമായി വീണ്ടെടുപ്പാനും നിനക്കു ഒരു നാമം സമ്പാദിപ്പാനും നീ ചെന്നിരിക്കുന്ന നിന്റെ ജന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ന്നു തുല്യമായി ഭൂമിയിൽ ഏതൊരു ജാതിയുള്ളു? ദൈവമേ, നീ മിസ്രയീമിൽനിന്നും ജാതികളുടെയും അ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വന്മാരുടെയും കൈവശത്തുനിന്നും നിനക്കായി വീണ്ടെടുത്തിരിക്കുന്ന നിന്റെ ജനം കാൺകെ അവർക്കുവേണ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ൻകാര്യവും അവരുടെ ദേശത്തിന്നുവേണ്ടി ഭയങ്കരകാര്യങ്ങളും പ്രവർത്തിച്ച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െട്ടകമോ തിരശ്ശീലെക്കകത്തു ഇര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പ്പോൾ ദാവീദ്‍രാജാവു അകത്തു ചെന്നു യഹോവയുടെ സന്നിധിയിൽ ഇരുന്നു പറഞ്ഞതെന്തെന്നാൽ: കർത്താവ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േ, നീ എന്നെ ഇത്രത്തോളം കൊണ്ടുവരുവാൻ ഞാൻ ആർ? എന്റെ ഗൃഹവും എന്തുള്ള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നിന്റെ ജനമായ യിസ്രായേലിനെ നിനക്കു എന്നേക്കും ജനമായിരിപ്പാൻ നീ നിനക്കായി സ്ഥിരപ്പെടുത്തി, യഹോവ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 അവർക്കു ദൈവമായ്തീർന്ന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ഇപ്പോഴും കർത്താവായ യഹോവേ, നീ അടിയനെയും അടിയന്റെ ഗൃഹത്തെയും കുറിച്ചു അരുളിച്ചെയ്ത വചന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േക്കും ഉറപ്പാക്കി അരുളപ്പാടുപോലെ ചെയ്യ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സൈന്യങ്ങളുടെ യഹോവ യിസ്രായേലിന്നു ദൈവം എന്നിങ്ങനെ നിന്റെ നാമം എന്നേ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ഹത്വീകരിക്കപ്പെടുമാറാകട്ടെ; നിന്റെ ദാസനായ ദാവീദിന്റെ ഗൃഹം നിന്റെ മുമ്പാകെ സ്ഥരിമായിര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ഞാൻ നിനക്കു ഒരു ഗൃഹം പണിയുമെന്നു നീ അടിയന്നു വെളിപ്പെടുത്തിയതുകൊണ്ടു, യിസ്രായേലിന്റെ ദൈവ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ൈന്യങ്ങളുടെ യഹോവേ, നിന്നോടു ഈ പ്രാർത്ഥന കഴിപ്പാൻ അടിയൻ ധൈര്യം പ്രാ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ാഥാൻ രാജാവിനോടു: നീ ചെന്നു നിന്റെ മനസ്സിലുള്ളതൊക്കെയും ചെയ്തുകൊൾക; യഹോവ നിന്നോടുകൂടെ ഉണ്ട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കർത്താവായ യഹോവേ, നീ തന്നേ ദൈവം; നിന്റെ വചനങ്ങൾ സത്യം ആകുന്നു; അടിയന്നു ഈ നന്മയെ നീ വാഗ്ദാ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ആകയാൽ അടിയന്റെ ഗൃഹം തിരുമുമ്പിൽ എന്നേക്കും ഇരിക്കേണ്ടതിന്നു പ്രസാദം തോന്നി അനുഗ്രഹിക്കേണമ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ർത്താവായ യഹോവേ, നീ അങ്ങനെ അരുളിച്ചെയ്തിട്ടുണ്ടല്ലോ; നിന്റെ അനുഗ്രഹത്താൽ അടിയന്റെ ഗൃഹം എന്നേ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ഗ്രഹിക്കപ്പെട്ട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എന്നാൽ അന്നു രാത്രി യഹോവയുടെ അരുളപ്പാടു നാഥാന്നു ഉണ്ടായതു എ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എന്റെ ദാസനായ ദാവീദിനോടു നീ ചെന്നു പറക: യഹോവ ഇപ്രകാരം അരുളിച്ചെയ്യുന്നു: ഞാൻ അധിവസിക്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2026-09-07T01:50:48Z</dcterms:created>
  <dcterms:modified xsi:type="dcterms:W3CDTF">2026-09-07T01:50:48Z</dcterms:modified>
  <dc:title>2 ശമൂവേൽ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