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க் கர்த்தர்: கடுகுவிதையளவு விசுவாசம் உங்களுக்கு உண்டாயிருந்தால், நீங்கள் இந்தக் காட்டத்திமரத்தை நோக்கி: நீ வேரோடே பிடுங்குண்டு கடலிலே நடப்படுவாயாக என்று சொல்ல, அது உங்களுக்குக் கீழ்ப்படிய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க் கர்த்தர்: கடுகுவிதையளவு விசுவாசம் உங்களுக்கு உண்டாயிருந்தால், நீங்கள் இந்தக் காட்டத்திமரத்தை நோக்கி: நீ வேரோடே பிடுங்குண்டு கடலிலே நடப்படுவாயாக என்று சொல்ல, அது உங்களுக்குக் கீழ்ப்படிய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ில் ஒருவனுடைய ஊழியக்காரன் உழுது அல்லது மந்தை மேய்த்து வயலிலிருந்து வரும்போது, எஜமான் அவனை நோக்கி: நீ முன்பு போய்ச் சாப்பிட்டுவா என்று அவனுக்குச் சொல்வானோ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ில் ஒருவனுடைய ஊழியக்காரன் உழுது அல்லது மந்தை மேய்த்து வயலிலிருந்து வரும்போது, எஜமான் அவனை நோக்கி: நீ முன்பு போய்ச் சாப்பிட்டுவா என்று அவனுக்குச் சொல்வான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க்குச் சாப்பாடு ஆயத்தம்பண்ணி, அரைகட்டிக்கொண்டு, நான் போஜனபானம்பண்ணுமளவும் எனக்கு ஊழியஞ்செய், அதற்குப்பின் நீ புசித்துக்குடிக்கலாம் என்று அவனுக்குச் சொல்லுவானல்லவா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க்குச் சாப்பாடு ஆயத்தம்பண்ணி, அரைகட்டிக்கொண்டு, நான் போஜனபானம்பண்ணுமளவும் எனக்கு ஊழியஞ்செய், அதற்குப்பின் நீ புசித்துக்குடிக்கலாம் என்று அவனுக்குச் சொல்லுவானல்லவா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ன் கட்டளையிட்டவைகளை அந்த வேலைக்காரன் செய்ததற்காக அவனுக்கு உபசாரஞ்செய்வானோ? அப்படிச் செய்யமாட்டான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நீங்களும் உங்களுக்குக் கட்டளையிடப்பட்ட யாவற்றையும் செய்தபின்பு: நாங்கள் அப்பிரயோஜனமான ஊழியக்காரர், செய்யவேண்டிய கடமையைமாத்திரம் செய்தோம் என்று சொல்லுங்க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நீங்களும் உங்களுக்குக் கட்டளையிடப்பட்ட யாவற்றையும் செய்தபின்பு: நாங்கள் அப்பிரயோஜனமான ஊழியக்காரர், செய்யவேண்டிய கடமையைமாத்திரம் செய்தோம் என்று சொல்லுங்கள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வர் எருசலேமுக்குப் பிரயாம்பண்ணுகையில், அவர் சமாரியா கலிலேயா என்னும் நாடுகளின் வழியாக நடந்து போ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தம்முடைய சீஷர்களை நோக்கி: இடறல்கள் வராமல்போவது கூடாதகாரியம், ஆகிலும் அவைகள் எவனால் வருகிறதோ, அவனுக்கு ஐயோ!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ஒரு கிராமத்தில் பிரவேசித்தபோது, குஷ்டரோகமுள்ள மனுஷர் பத்துப்பேர் அவருக்கு எதிராக வந்து, தூரத்திலே நின்று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ஐயரே, எங்களுக்கு இரங்கும் என்று சத்தமி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அவர் பார்த்து: நீங்கள்போய், ஆசாரியர்களுக்கு உங்களைக் காண்பியுங்கள் என்றார். அந்தப்படி அவர்கள் போகையில் சுத்தமா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ஒருவன் தான் ஆரோக்கியமானதைக் கண்டு, திரும்பிவந்து, உரத்த சத்தத்தோடே தேவனை மகிமைப்படுத்த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பாதத்தருகே முகங்குப்புற விழுந்து, அவருக்கு ஸ்தோத்திரஞ்செலுத்தினான்; அவன் சமாரியனாய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இயேசு: சுத்தமானவர்கள் பத்துப்பேர் அல்லவா, மற்ற ஒன்பதுபேர் எங்கே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ை மகிமைப்படுத்துகிறதற்கு, இந்த அந்நியனே ஒழிய மற்றொருவனும் திரும்பிவரக்காணோமே என்று சொல்லி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ை நோக்கி: நீ எழுந்துபோ, உன் விசுவாசம் உன்னை இரட்சித்தது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ராஜ்யம் எப்பொழுது வருமென்று, பரிசேயர் அவரிடத்தில் கேட்டபொழுது, அவர்களுக்கு அவர் பிரதியுத்தரமாக. தேவனுடைய ராஜ்யம் பிரத்தியட்சமாய் வர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ராஜ்யம் எப்பொழுது வருமென்று, பரிசேயர் அவரிடத்தில் கேட்டபொழுது, அவர்களுக்கு அவர் பிரதியுத்தரமாக. தேவனுடைய ராஜ்யம் பிரத்தியட்சமாய் வர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தம்முடைய சீஷர்களை நோக்கி: இடறல்கள் வராமல்போவது கூடாதகாரியம், ஆகிலும் அவைகள் எவனால் வருகிறதோ, அவனுக்கு ஐயோ!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இங்கே என்றும், அதோ, அங்கே என்றும் சொல்லப்படுகிறதற்கும் ஏதுவிராது; இதோ, தேவனுடைய ராஜ்யம் உங்களுக்குள் இருக்கிறதே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இங்கே என்றும், அதோ, அங்கே என்றும் சொல்லப்படுகிறதற்கும் ஏதுவிராது; இதோ, தேவனுடைய ராஜ்யம் உங்களுக்குள் இருக்கிறதே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சீஷர்களை நோக்கி: மனுஷகுமாரனுடைய நாட்களிலொன்றைக் காணவேண்டுமென்று நீங்கள் ஆசைப்படுங்காலம் வரும்; ஆனாலும் அதைக் காணமாட்ட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சீஷர்களை நோக்கி: மனுஷகுமாரனுடைய நாட்களிலொன்றைக் காணவேண்டுமென்று நீங்கள் ஆசைப்படுங்காலம் வரும்; ஆனாலும் அதைக் காணமாட்ட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தோ, இங்கே என்றும், அதோ, அங்கே என்றும், சிலர் உங்களிடத்தில் சொல்லுவார்கள், நீங்களோ போகாமலும் பின்தொடராமலும் இ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தோ, இங்கே என்றும், அதோ, அங்கே என்றும், சிலர் உங்களிடத்தில் சொல்லுவார்கள், நீங்களோ போகாமலும் பின்தொடராமலும் இ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ின்னல் வானத்தின் ஒரு திசையில்தோன்றி மறுதிசைவரைக்கும் பிரகாசிக்கிறது போல மனுஷகுமாரனும் தம்முடைய நாளிலே தோன்றுவ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ின்னல் வானத்தின் ஒரு திசையில்தோன்றி மறுதிசைவரைக்கும் பிரகாசிக்கிறது போல மனுஷகுமாரனும் தம்முடைய நாளிலே தோன்றுவ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முன்பு அவர் அநேகம் பாடுபட்டு, இந்தச் சந்ததியினால் ஆகாதவனென்று தள்ளப்படவேண்டியதாயிருக்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ோவாவின் நாட்களில் நடந்ததுபோல மனுஷகுமாரனுடைய நாட்களிலும் நட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இந்தச் சிறுவரில் ஒருவனுக்கு இடறலுண்டாக்குகிறதைப் பார்க்கிலும், அவனுடைய கழுத்தில் ஏந்திரக்கல் கட்டப்பட்டு, அவன் சமுத்திரத்தில் தள்ளுண்டுபோவது அவனுக்கு நலமாயி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ோவா பேழைக்குள் பிரவேசித்த நாள்வரைக்கும் ஜனங்கள் புசித்துக் குடித்தார்கள், பெண்கொண்டு கொடுத்தார்கள்; ஜலப்பிரளயம் வந்து எல்லாரையும் அழித்துப்போட்ட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ோவா பேழைக்குள் பிரவேசித்த நாள்வரைக்கும் ஜனங்கள் புசித்துக் குடித்தார்கள், பெண்கொண்டு கொடுத்தார்கள்; ஜலப்பிரளயம் வந்து எல்லாரையும் அழித்துப்போட்ட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லோத்தினுடைய நாட்களில் நடந்ததுபோலவும் நடக்கும்; ஜனங்கள் புசித்தார்கள், குடித்தார்கள், கொண்டார்கள், விற்றார்கள், நட்டார்கள், கட்ட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ோத்து சோதோமை விட்டுப் புறப்பட்ட நாளிலே வானத்திலிருந்து அக்கினியும் கந்தகமும் வருஷித்து, எல்லாரையும் அழித்துப்போட்ட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னுஷகுமாரன் வெளிப்படும் நாளிலும் அப்படியே நட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ிலே வீட்டின் மேலிருப்பவன் வீட்டிலுள்ள தன் பண்டங்களை எடுத்துக்கொண்டுபோக இறங்காமல் இருக்கக்கடவன்; அப்படியே வயலிலிருக்கிறவன் பின்னிட்டுத் திரும்பாமலும் இருக்கக்கடவ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ிலே வீட்டின் மேலிருப்பவன் வீட்டிலுள்ள தன் பண்டங்களை எடுத்துக்கொண்டுபோக இறங்காமல் இருக்கக்கடவன்; அப்படியே வயலிலிருக்கிறவன் பின்னிட்டுத் திரும்பாமலும் இருக்கக்கடவ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ோத்தின் மனைவியை நினைத்துக்கொள்ள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 ஜீவனை இரட்சிக்க வகைதேடுகிறவன் அதை இழந்துபோவான்; இழந்துபோகிறவன் அதை உயிர்ப்பித்துக்கொள்ளுவ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 இராத்திரியில் ஒரே படுக்கையில் படுத்திருக்கிற இரண்டுபேரில் ஒருவன் ஏற்றுக்கொள்ளப்படுவான், மற்றவன் கைவிடப்படு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இந்தச் சிறுவரில் ஒருவனுக்கு இடறலுண்டாக்குகிறதைப் பார்க்கிலும், அவனுடைய கழுத்தில் ஏந்திரக்கல் கட்டப்பட்டு, அவன் சமுத்திரத்தில் தள்ளுண்டுபோவது அவனுக்கு நலமாயி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 இராத்திரியில் ஒரே படுக்கையில் படுத்திருக்கிற இரண்டுபேரில் ஒருவன் ஏற்றுக்கொள்ளப்படுவான், மற்றவன் கைவிடப்படுவ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ிரிகை திரிக்கிற இரண்டு ஸ்திரீகளில் ஒருத்தி ஏற்றுக்கொள்ளப்படுவாள், மற்றவள் கைவிடப்படுவ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யலிலிருக்கிற இரண்டுபேரில் ஒருவன் ஏற்றுக்கொள்ளப்படுவான், மற்றவன் கைவிடப்படுவான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அவருக்குப் பிரதியுத்தரமாக: எங்கே, ஆண்டவரே, என்றார்கள். அதற்கு அவர்: பிணம் எங்கேயோ அங்கே கழுகுகள் வந்து கூடும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அவருக்குப் பிரதியுத்தரமாக: எங்கே, ஆண்டவரே, என்றார்கள். அதற்கு அவர்: பிணம் எங்கேயோ அங்கே கழுகுகள் வந்து கூடும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ைக்குறித்து எச்சரிக்கையாயிருங்கள். உன் சகோதரன் உனக்கு விரோதமாய்க் குற்றஞ்செய்தால், அவனைக் கடிந்துகொள்; அவன் மனஸ்தாப்பட்டால், அவனுக்கு மன்னிப்ப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ஒருநாளில் ஏழுதரம் உனக்கு விரோதமாய்க் குற்றஞ்செய்து, ஏழுதரமும் உன்னிடத்தில் வந்து: நான் மனஸ்தாபப்படுகிறேன் என்று சொன்னால், அவனுக்கு மன்னிப்பாயாக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ஒருநாளில் ஏழுதரம் உனக்கு விரோதமாய்க் குற்றஞ்செய்து, ஏழுதரமும் உன்னிடத்தில் வந்து: நான் மனஸ்தாபப்படுகிறேன் என்று சொன்னால், அவனுக்கு மன்னிப்பாயாக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ப்போஸ்தலர் கர்த்தரை நோக்கி: எங்கள் விசுவாசத்தை வர்த்திக்கப்பண்ணவேண்டு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्रभु ने कहा; कि यदि तुम को राई के दाने के बराबर भी विश्वास होता, तो तुम इस तूत के पेड़ से कह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जड़ से उखड़कर समुद्र में लग जा, तो वह तुम्हारी मान ले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 तुम में से ऐसा कौन है, जिस का दास हल जोतता, या भेंड़ें चराता हो, और जब वह खेत से आए, तो उ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े तुरन्त आकर भोजन करने बैठ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ह न कहे, कि मेरा खाना तैयार कर: और जब तक मैं खाऊं-पीऊं तब तक कमर बान्धकर मेरी सेवा कर; इस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द तू भी खा पी 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ा वह उस दास का निहोरा मानेगा, कि उस ने वे ही काम किए जिस की आज्ञा दी गई थ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इसी रीति से तुम भी, जब उन सब कामों को कर चुको जिस की आज्ञा तुम्हें दी गई थी, तो कहा, हम निकम्म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स हैं; कि जो हमें करना चाहिए था वही कि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ऐसा हुआ कि वह यरूशलेम को जाते हुए सामरिया और गलील के बीच से होकर जा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उस ने अपने चेलों से कहा; हो नहीं सकता कि ठोकरें न लगें, परन्तु हाय, उस मनुष्य पर जिस के कार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किसी गांव में प्रवेश करते समय उसे दस कोढ़ी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उन्होंने दूर खड़े होकर, ऊंचे शब्द से कहा, हे यीशु, हे स्वामी, हम पर 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स ने उन्हें देखकर कहा, जाओ; और अपने तई याजकों को दिखाओ; और जाते ही जाते वे शुद्ध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उन में से एक यह देखकर कि मैं चंगा हो गया हूं, ऊंचे शब्द से परमेश्वर की बड़ाई करता हुआ लौट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ीशु के पांवों पर मुंह के बल गिरकर, उसका धन्यवाद करने लगा; और वह सामर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 पर यीशु ने कहा, क्या दसों शुद्ध न हुए? तो फिर वे नौ कहां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ा इस परदेशी को छोड़ कोई और न निकला, जो परमेश्वर की बड़ाई कर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उस ने उस से कहा; उठकर चला जा; तेरे विश्वास ने तुझे चंगा कि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ब फरीसियों ने उस से पूछा, कि परमेश्वर का राज्य कब आएगा? तो उस ने उन को उत्तर दिया, कि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राज्य प्रगट रूप से नहीं आ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आती है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लोग यह न कहेंगे, कि देखो, यहां है, या वहां है, क्योंकि देखो, परमेश्वर का राज्य तुम्हारे बी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उस ने चेलों से कहा; वे दिन आएंगे, जिन में तुम मनुष्य के पुत्र के दिनों में से एक दिन को देख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ोगे, और नहीं देखने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लोग तुम से कहेंगे, देखो, वहां है, या देखो यहां है; परन्तु तुम चले न जाना और न उन के पीछे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्योंकि जैसे बिजली आकाश की एक ओर से कौन्धकर आकाश की दूसरी ओर चमकती है, वैसे ही मनुष्य का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अपने दिन में प्रगट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न्तु पहिले अवश्य है, कि वह बहुत दुख उठाए, और इस युग के लोग उसे तुच्छ ठहर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जैसा नूह के दिनों में हुआ था, वैसा ही मनुष्य के पुत्र के दिनों में भ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जो इन छोटों में से किसी एक को ठोकर खिलाता है, उसके लिये यह भला होता, कि चक्की का पाट उसके गले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जिस दिन तक नूह जहाज पर न चढ़ा, उस दिन तक लोग खाते-पीते थे, और उन में ब्याह-शादी होती थी;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ल-प्रलय ने आकर उन सब को नाश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जैसा लूत के दिनों में हुआ था, कि लोग खाते-पीते लेन-देन करते, पेड़ लगाते और घर बना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परन्तु जिस दिन लूत सदोम से निकला, उस दिन आग और गन्धक आकाश से बरसी और सब को नाश क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मनुष्य के पुत्र के प्रगट होने के दिन भी ऐसा ह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स दिन जो कोठे पर हो; और उसका सामान घर में हो, वह उसे लेने को न उतरे, और वैसे ही जो खेत में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पीछे न लौट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लूत की पत्नी को स्मरण रख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ो कोई अपना प्राण बचाना चाहे वह उसे खोएगा, और जो कोई उसे खोए वह उसे जीवित रख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मैं तुम से कहता हूं, उस रात दो मनुष्य एक खाट पर होंगे, एक ले लिया जाएगा, और दूसरा छोड़ द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टकाया जाता, और वह समुद्र में डाल दिया ज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दो स्त्रियां एक साथ चक्की पीसती होंगी, एक ले ली जाएगी, और दूसरी छोड़ द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दो जन खेत में होंगे एक ले लिया जाएगा और दूसरा छोड़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यह सुन उन्होंने उस से पूछा, हे प्रभु यह कहां होगा? उस ने उन से कहा, जहां लोथ हैं, वहां गि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कट्ठे हो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चेत रहो; यदि तेरा भाई अपराध करे तो उसे समझा, और यदि पछताए तो उसे क्षम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दि दिन भर में वह सात बार तेरा अपराध करे और सातों बार तेरे पास फिर आकर कहे, कि मैं पछताता हूं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क्षमा कर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प्रेरितों ने प्रभु से कहा, हमारा विश्वास बढ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2026-09-05T22:15:08Z</dcterms:created>
  <dcterms:modified xsi:type="dcterms:W3CDTF">2026-09-05T22:15:08Z</dcterms:modified>
  <dc:title>लूका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