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presProps" Target="presProps.xml"/>
  <Relationship Id="rId54" Type="http://schemas.openxmlformats.org/officeDocument/2006/relationships/viewProps" Target="viewProps.xml"/>
  <Relationship Id="rId5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பிரயாணம் புறப்பட்டார்கள்; அவர்களைச் சுற்றிலுமிருந்த பட்டணத்தாருக்குத் தேவனாலே பயங்கரம் உண்டானதினால், அவர்கள் யாக்கோபின் குமாரரைப் பின்தொடராதிரு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பு பிரயாணம் புறப்பட்டார்கள்; அவர்களைச் சுற்றிலுமிருந்த பட்டணத்தாருக்குத் தேவனாலே பயங்கரம் உண்டானதினால், அவர்கள் யாக்கோபின் குமாரரைப் பின்தொடராதிரு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ாக்கோபும் அவனோடேகூட இருந்த எல்லா ஜனங்களும் கானான் தேசத்திலுள்ள பெத்தேல் என்னும் லூசுக்கு வந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ாக்கோபும் அவனோடேகூட இருந்த எல்லா ஜனங்களும் கானான் தேசத்திலுள்ள பெத்தேல் என்னும் லூசுக்கு வந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ங்கே அவன் ஒரு பலிபீடத்தைக் கட்டி, தன் சகோதரனுடைய முகத்துக்குத் தப்பி ஓடினபோது, அங்கே தனக்கு தேவன் தரிசனமானபடியால், அந்த ஸ்தலத்திற்கு ஏல்பெத்தேல் என்று பேரிட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ங்கே அவன் ஒரு பலிபீடத்தைக் கட்டி, தன் சகோதரனுடைய முகத்துக்குத் தப்பி ஓடினபோது, அங்கே தனக்கு தேவன் தரிசனமானபடியால், அந்த ஸ்தலத்திற்கு ஏல்பெத்தேல் என்று பேரிட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ரெபெக்காளின் தாதியாகிய தெபொராள் மரித்து, பெத்தேலுக்குச் சமீபமாயிருந்த ஒரு கர்வாலி மரத்தின்கீழ் அடக்கம்பண்ணப்பட்டாள்; அதற்கு அல்லோன்பாகூத் என்னும் பேர் உண்டாயிற்ற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ரெபெக்காளின் தாதியாகிய தெபொராள் மரித்து, பெத்தேலுக்குச் சமீபமாயிருந்த ஒரு கர்வாலி மரத்தின்கீழ் அடக்கம்பண்ணப்பட்டாள்; அதற்கு அல்லோன்பாகூத் என்னும் பேர் உண்டாயிற்ற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ாக்கோபு பதான் அராமிலிருந்து வந்தபின்பு தேவன் அவனுக்கு மறுபடியும் தரிசனமாகி, அவனை ஆசீர்வதித்து: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ொழுது உன் பேர் யாக்கோபு, இனி உன் பேர் யாக்கோபு என்னப்படாமல், இஸ்ரவேல் என்று உனக்குப் பேர் வழங்கும் என்று சொல்லி, அவனுக்கு இஸ்ரவேல் என்று பேரிட்ட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் யாக்கோபை நோக்கி: நீ எழுந்து பெத்தேலுக்குப் போய், அங்கே குடியிருந்து, நீ உன் சகோதரனாகிய ஏசாவின் முகத்திற்கு விலகி ஓடிப்போகிறபோது, உனக்குத் தரிசனமான தேவனுக்கு அங்கே ஒரு பலிபீடத்தை உண்டாக்கு என்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ொழுது உன் பேர் யாக்கோபு, இனி உன் பேர் யாக்கோபு என்னப்படாமல், இஸ்ரவேல் என்று உனக்குப் பேர் வழங்கும் என்று சொல்லி, அவனுக்கு இஸ்ரவேல் என்று பேரிட்ட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தேவன் அவனை நோக்கி: நான் சர்வவல்லமையுள்ள தேவன், நீ பலுகிப் பெருகுவாயாக; ஒரு ஜாதியும் பற்பல ஜாதிகளின் கூட்டங்களும் உன்னிடத்திலிருந்து உண்டாகும்; ராஜாக்களும் உன் சந்ததியில் பிறப்ப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தேவன் அவனை நோக்கி: நான் சர்வவல்லமையுள்ள தேவன், நீ பலுகிப் பெருகுவாயாக; ஒரு ஜாதியும் பற்பல ஜாதிகளின் கூட்டங்களும் உன்னிடத்திலிருந்து உண்டாகும்; ராஜாக்களும் உன் சந்ததியில் பிறப்ப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ஆபிரகாமுக்கும் ஈசாக்குக்கும் கொடுத்த தேசத்தை உனக்குக் கொடுப்பேன்; உனக்குப் பின் உன் சந்ததிக்கும் இந்த தேசத்தைக் கொடுப்பேன் என்று சொல்ல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ஆபிரகாமுக்கும் ஈசாக்குக்கும் கொடுத்த தேசத்தை உனக்குக் கொடுப்பேன்; உனக்குப் பின் உன் சந்ததிக்கும் இந்த தேசத்தைக் கொடுப்பேன் என்று சொல்ல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் அவனோடே பேசின ஸ்தலத்திலிருந்து அவனைவிட்டு எழுந்தருளிப் போன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யாக்கோபு தன்னோடே அவர் பேசின ஸ்தலத்திலே ஒரு கற்றூணை நிறுத்தி, அதின்மேல் பானபலியை ஊற்றி, எண்ணெயையும் வார்த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யாக்கோபு தன்னோடே அவர் பேசின ஸ்தலத்திலே ஒரு கற்றூணை நிறுத்தி, அதின்மேல் பானபலியை ஊற்றி, எண்ணெயையும் வார்த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வன் தன்னோடே பேசின அந்த ஸ்தலத்திற்கு யாக்கோபு பெத்தேல் என்று பேரிட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பு பெத்தேலை விட்டுப் பிரயாணம் புறப்பட்டார்கள். எப்பிராத்தாவுக்கு வர இன்னும் கொஞ்சம் தூரம் இருக்கும்போது, ராகேல் பிள்ளை பெற்றாள்; பிரசவத்தில் அவளுக்குக் கடும்வேதனை உண்டாயிற்ற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் யாக்கோபை நோக்கி: நீ எழுந்து பெத்தேலுக்குப் போய், அங்கே குடியிருந்து, நீ உன் சகோதரனாகிய ஏசாவின் முகத்திற்கு விலகி ஓடிப்போகிறபோது, உனக்குத் தரிசனமான தேவனுக்கு அங்கே ஒரு பலிபீடத்தை உண்டாக்கு என்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பு பெத்தேலை விட்டுப் பிரயாணம் புறப்பட்டார்கள். எப்பிராத்தாவுக்கு வர இன்னும் கொஞ்சம் தூரம் இருக்கும்போது, ராகேல் பிள்ளை பெற்றாள்; பிரசவத்தில் அவளுக்குக் கடும்வேதனை உண்டாயிற்ற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ரசவிக்கும்போது, அவளுக்குக் கடும்வேதனையாயிருக்கையில், மருத்துவச்சி அவளைப் பார்த்து: பயப்படாதே, இந்த முறையும் புத்திரனைப் பெறுவாய் என்ற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ரசவிக்கும்போது, அவளுக்குக் கடும்வேதனையாயிருக்கையில், மருத்துவச்சி அவளைப் பார்த்து: பயப்படாதே, இந்த முறையும் புத்திரனைப் பெறுவாய் என்ற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ரண காலத்தில் அவள் ஆத்துமா பிரியும்போது, அவள் அவனுக்கு பெனோனி என்று பேரிட்டாள்: அவன் தகப்பனோ, அவனுக்கு பென்யமீன் என்று பேரிட்ட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ரண காலத்தில் அவள் ஆத்துமா பிரியும்போது, அவள் அவனுக்கு பெனோனி என்று பேரிட்டாள்: அவன் தகப்பனோ, அவனுக்கு பென்யமீன் என்று பேரிட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ராகேல் மரித்து, பெத்லகேம் என்னும் எப்பிராத்தா ஊருக்குப் போகிற வழியிலே அடக்கம்பண்ணப்பட்ட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ள் கல்லறையின்மேல் யாக்கோபு ஒரு தூணை நிறுத்தினான்; அதுவே இந்நாள்வரைக்கும் இருக்கிற ராகேலுடைய கல்லறையின் தூண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ஸ்ரவேல் பிரயாணம்பண்ணி, ஏதேர் என்கிற கோபுரத்திற்கு அப்புறத்தில் கூடாரம் போட்ட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அந்தத் தேசத்தில் தங்கிக் குடியிருக்கும்போது, ரூபன் போய், தன் தகப்பனுடைய மறுமனையாட்டியாகிய பில்காளோடே சயனித்தான்; அதை இஸ்ரவேல் கேள்விப்பட்ட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அந்தத் தேசத்தில் தங்கிக் குடியிருக்கும்போது, ரூபன் போய், தன் தகப்பனுடைய மறுமனையாட்டியாகிய பில்காளோடே சயனித்தான்; அதை இஸ்ரவேல் கேள்விப்ப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யாக்கோபு தன் வீட்டாரையும் தன்னோடேகூட இருந்த மற்ற அனைவரையும் நோக்கி: உங்களிடத்தில் இருக்கிற அந்நிய தெய்வங்களை விலக்கிப்போட்டு, உங்களைச் சுத்தம்பண்ணிக்கொண்டு, உங்கள் வஸ்திரங்களை மாற்ற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ாக்கோபின் குமாரர் பன்னிரண்டுபேர், யாக்கோபின் மூத்தமகனாகிய ரூபன், சிமியோன், லேவி, யூதா, இசக்கார், செபுலோன் என்பவர்கள் லேயாள் பெற்ற குமார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ாக்கோபின் குமாரர் பன்னிரண்டுபேர், யாக்கோபின் மூத்தமகனாகிய ரூபன், சிமியோன், லேவி, யூதா, இசக்கார், செபுலோன் என்பவர்கள் லேயாள் பெற்ற குமார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ோசேப்பு, பென்யமீன் என்பவர்கள் ராகேல் பெற்ற குமார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ாண், நப்தலி என்பவர்கள் ராகேலுடைய பணிவிடைக்காரியாகிய பில்காள் பெற்ற குமார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ாத், ஆசேர் என்பவர்கள் லேயாளின் பணிவிடைக்காரியாகிய சில்பாள் பெற்ற குமாரர்; இவர்களே யாக்கோபுக்குப் பதான் அராமிலே பிறந்த குமார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ாத், ஆசேர் என்பவர்கள் லேயாளின் பணிவிடைக்காரியாகிய சில்பாள் பெற்ற குமாரர்; இவர்களே யாக்கோபுக்குப் பதான் அராமிலே பிறந்த குமார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ன்பு, யாக்கோபு அர்பாவின் ஊராகிய மம்ரேக்குத் தன் தகப்பனாகிய ஈசாக்கினிடத்தில் வந்தான்; அது ஆபிரகாமும் ஈசாக்கும் தங்கியிருந்த எபிரோன் என்னும் ஊ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ன்பு, யாக்கோபு அர்பாவின் ஊராகிய மம்ரேக்குத் தன் தகப்பனாகிய ஈசாக்கினிடத்தில் வந்தான்; அது ஆபிரகாமும் ஈசாக்கும் தங்கியிருந்த எபிரோன் என்னும் ஊ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ஈசாக்கு விருத்தாப்பியமும் பூரண ஆயுசுமுள்ளவனாகி, நூற்றெண்பது வருஷம் ஜீவித்திருந்து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ிராணன்போய் மரித்து, தன் ஜனத்தாரோடே சேர்க்கப்பட்டான். அவன் குமாரராகிய ஏசாவும் யாக்கோபும் அவனை அடக்கம்பண்ணி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யாக்கோபு தன் வீட்டாரையும் தன்னோடேகூட இருந்த மற்ற அனைவரையும் நோக்கி: உங்களிடத்தில் இருக்கிற அந்நிய தெய்வங்களை விலக்கிப்போட்டு, உங்களைச் சுத்தம்பண்ணிக்கொண்டு, உங்கள் வஸ்திரங்களை மாற்றுங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ிராணன்போய் மரித்து, தன் ஜனத்தாரோடே சேர்க்கப்பட்டான். அவன் குமாரராகிய ஏசாவும் யாக்கோபும் அவனை அடக்கம்பண்ணி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ம் எழுந்து பெத்தேலுக்குப் போவோம் வாருங்கள்; எனக்கு ஆபத்து நேரிட்ட நாளில் என் விண்ணப்பத்துக்கு உத்தரவு அருளிச்செய்து, நான் நடந்த வழியிலே என்னோடேகூட இருந்த தேவனுக்கு அங்கே ஒரு பலிபீடத்தை உண்டாக்குவேன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ம் எழுந்து பெத்தேலுக்குப் போவோம் வாருங்கள்; எனக்கு ஆபத்து நேரிட்ட நாளில் என் விண்ணப்பத்துக்கு உத்தரவு அருளிச்செய்து, நான் நடந்த வழியிலே என்னோடேகூட இருந்த தேவனுக்கு அங்கே ஒரு பலிபீடத்தை உண்டாக்குவேன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அவர்கள் தங்கள் கையிலிருந்த எல்லா அந்நிய தெய்வங்களையும், தங்கள் காதணிகளையும் யாக்கோபிடத்தில் கொடுத்தார்கள்; யாக்கோபு அவைகளைச் சீகேம் ஊர் அருகே இருந்த ஒரு கர்வாலி மரத்தின் கீழே புதைத்துப்போட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அவர்கள் தங்கள் கையிலிருந்த எல்லா அந்நிய தெய்வங்களையும், தங்கள் காதணிகளையும் யாக்கோபிடத்தில் கொடுத்தார்கள்; யாக்கோபு அவைகளைச் சீகேம் ஊர் அருகே இருந்த ஒரு கர்வாலி மரத்தின் கீழே புதைத்துப்போ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3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y journeyed: and the terror of God was upon the cities that were round about th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did not pursue after the sons of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o Jacob came to Luz, which is in the land of Canaan, that is, Bethel, he and all the peopl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built there an altar, and called the place Elbethel: because there God appeared unto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he fled from the face of his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Deborah Rebekah's nurse died, and she was buried beneath Bethel under an oak: and the nam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was called Allonbach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God appeared unto Jacob again, when he came out of Padanaram, and bless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God said unto him, Your name is Jacob: your name shall not be called any more Jacob,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God said unto Jacob, Arise, go up to Bethel, and dwell there: and make there an altar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 shall be your name: and he called his name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God said unto him, I am God Almighty: be fruitful and multiply; a nation and a compan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tions shall be of you, and kings shall come out of your loin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land which I gave Abraham and Isaac, to you I will give it, and to your seed after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I give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God went up from him in the place where he talked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Jacob set up a pillar in the place where he talked with him, even a pillar of stone: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ured a drink offering thereon, and he poured oil there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Jacob called the name of the place where God spoke with him, Beth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y journeyed from Bethel; and there was but a little way to come to Ephrath: and Rach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 that appeared unto you when you fled from the face of Esau your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availed, and she had hard lab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t came to pass, when she was in hard labour, that the midwife said unto her, Fear not;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have this son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t came to pass, as her soul was in departing, (for she died) that she called his n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noni: but his father called him Benjam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Rachel died, and was buried in the way to Ephrath, which is Bethle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Jacob set a pillar upon her grave: that is the pillar of Rachel's grave unto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srael journeyed, and spread his tent beyond the tower of Ed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it came to pass, when Israel dwelt in that land, that Reuben went and lay with Bilhah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's concubine: and Israel heard it. Now the sons of Jacob were twelv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Jacob said unto his household, and to all that were with him, Put away the strange god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sons of Leah; Reuben, Jacob's firstborn, and Simeon, and Levi, and Judah, and Issacha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ebulu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sons of Rachel; Joseph, and Benjam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sons of Bilhah, Rachel's handmaid; Dan, and Naphtali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 sons of Zilpah, Leah's handmaid: Gad, and Asher: these are the sons of Jacob, which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rn to him in Padana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Jacob came unto Isaac his father unto Mamre, unto the city of Arbah, which is Hebron, w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raham and Isaac sojour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 days of Isaac were an hundred and fourscore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Isaac gave up the spirit, and died, and was gathered unto his people, being old and fu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among you, and be clean, and change your garmen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s: and his sons Esau and Jacob buri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let us arise, and go up to Bethel; and I will make there an altar unto God, who answered 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day of my distress, and was with me in the way which I w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y gave unto Jacob all the strange gods which were in their hand, and all their earr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ere in their ears; and Jacob hid them under the oak which was by Shec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2026-06-14T22:39:06Z</dcterms:created>
  <dcterms:modified xsi:type="dcterms:W3CDTF">2026-06-14T22:39:06Z</dcterms:modified>
  <dc:title>ஆதியாகமம் : 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