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பு பெத்தேலை விட்டுப் பிரயாணம் புறப்பட்டார்கள். எப்பிராத்தாவுக்கு வர இன்னும் கொஞ்சம் தூரம் இருக்கும்போது, ராகேல் பிள்ளை பெற்றாள்; பிரசவத்தில் அவளுக்குக் கடும்வேதனை உண்டாயிற்ற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பு பெத்தேலை விட்டுப் பிரயாணம் புறப்பட்டார்கள். எப்பிராத்தாவுக்கு வர இன்னும் கொஞ்சம் தூரம் இருக்கும்போது, ராகேல் பிள்ளை பெற்றாள்; பிரசவத்தில் அவளுக்குக் கடும்வேதனை உண்டாயிற்ற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ரசவிக்கும்போது, அவளுக்குக் கடும்வேதனையாயிருக்கையில், மருத்துவச்சி அவளைப் பார்த்து: பயப்படாதே, இந்த முறையும் புத்திரனைப் பெறுவாய் என்றா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ரண காலத்தில் அவள் ஆத்துமா பிரியும்போது, அவள் அவனுக்கு பெனோனி என்று பேரிட்டாள்: அவன் தகப்பனோ, அவனுக்கு பென்யமீன் என்று பேரிட்ட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ரண காலத்தில் அவள் ஆத்துமா பிரியும்போது, அவள் அவனுக்கு பெனோனி என்று பேரிட்டாள்: அவன் தகப்பனோ, அவனுக்கு பென்யமீன் என்று பேரிட்ட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ராகேல் மரித்து, பெத்லகேம் என்னும் எப்பிராத்தா ஊருக்குப் போகிற வழியிலே அடக்கம்பண்ணப்பட்டா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ள் கல்லறையின்மேல் யாக்கோபு ஒரு தூணை நிறுத்தினான்; அதுவே இந்நாள்வரைக்கும் இருக்கிற ராகேலுடைய கல்லறையின் தூண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ஸ்ரவேல் பிரயாணம்பண்ணி, ஏதேர் என்கிற கோபுரத்திற்கு அப்புறத்தில் கூடாரம் போட்ட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ஸ்ரவேல் அந்தத் தேசத்தில் தங்கிக் குடியிருக்கும்போது, ரூபன் போய், தன் தகப்பனுடைய மறுமனையாட்டியாகிய பில்காளோடே சயனித்தான்; அதை இஸ்ரவேல் கேள்விப்பட்ட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ஸ்ரவேல் அந்தத் தேசத்தில் தங்கிக் குடியிருக்கும்போது, ரூபன் போய், தன் தகப்பனுடைய மறுமனையாட்டியாகிய பில்காளோடே சயனித்தான்; அதை இஸ்ரவேல் கேள்விப்பட்ட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னும் தேவன் அவனை நோக்கி: நான் சர்வவல்லமையுள்ள தேவன், நீ பலுகிப் பெருகுவாயாக; ஒரு ஜாதியும் பற்பல ஜாதிகளின் கூட்டங்களும் உன்னிடத்திலிருந்து உண்டாகும்; ராஜாக்களும் உன் சந்ததியில் பிறப்ப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யாக்கோபின் குமாரர் பன்னிரண்டுபேர், யாக்கோபின் மூத்தமகனாகிய ரூபன், சிமியோன், லேவி, யூதா, இசக்கார், செபுலோன் என்பவர்கள் லேயாள் பெற்ற குமார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யாக்கோபின் குமாரர் பன்னிரண்டுபேர், யாக்கோபின் மூத்தமகனாகிய ரூபன், சிமியோன், லேவி, யூதா, இசக்கார், செபுலோன் என்பவர்கள் லேயாள் பெற்ற குமார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யோசேப்பு, பென்யமீன் என்பவர்கள் ராகேல் பெற்ற குமார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ாண், நப்தலி என்பவர்கள் ராகேலுடைய பணிவிடைக்காரியாகிய பில்காள் பெற்ற குமார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ாத், ஆசேர் என்பவர்கள் லேயாளின் பணிவிடைக்காரியாகிய சில்பாள் பெற்ற குமாரர்; இவர்களே யாக்கோபுக்குப் பதான் அராமிலே பிறந்த குமார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ாத், ஆசேர் என்பவர்கள் லேயாளின் பணிவிடைக்காரியாகிய சில்பாள் பெற்ற குமாரர்; இவர்களே யாக்கோபுக்குப் பதான் அராமிலே பிறந்த குமார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பு, யாக்கோபு அர்பாவின் ஊராகிய மம்ரேக்குத் தன் தகப்பனாகிய ஈசாக்கினிடத்தில் வந்தான்; அது ஆபிரகாமும் ஈசாக்கும் தங்கியிருந்த எபிரோன் என்னும் ஊ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ன்பு, யாக்கோபு அர்பாவின் ஊராகிய மம்ரேக்குத் தன் தகப்பனாகிய ஈசாக்கினிடத்தில் வந்தான்; அது ஆபிரகாமும் ஈசாக்கும் தங்கியிருந்த எபிரோன் என்னும் ஊ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ஈசாக்கு விருத்தாப்பியமும் பூரண ஆயுசுமுள்ளவனாகி, நூற்றெண்பது வருஷம் ஜீவித்திருந்து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ிராணன்போய் மரித்து, தன் ஜனத்தாரோடே சேர்க்கப்பட்டான். அவன் குமாரராகிய ஏசாவும் யாக்கோபும் அவனை அடக்கம்பண்ணின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னும் தேவன் அவனை நோக்கி: நான் சர்வவல்லமையுள்ள தேவன், நீ பலுகிப் பெருகுவாயாக; ஒரு ஜாதியும் பற்பல ஜாதிகளின் கூட்டங்களும் உன்னிடத்திலிருந்து உண்டாகும்; ராஜாக்களும் உன் சந்ததியில் பிறப்ப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ிராணன்போய் மரித்து, தன் ஜனத்தாரோடே சேர்க்கப்பட்டான். அவன் குமாரராகிய ஏசாவும் யாக்கோபும் அவனை அடக்கம்பண்ணின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் யாக்கோபை நோக்கி: நீ எழுந்து பெத்தேலுக்குப் போய், அங்கே குடியிருந்து, நீ உன் சகோதரனாகிய ஏசாவின் முகத்திற்கு விலகி ஓடிப்போகிறபோது, உனக்குத் தரிசனமான தேவனுக்கு அங்கே ஒரு பலிபீடத்தை உண்டாக்கு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் யாக்கோபை நோக்கி: நீ எழுந்து பெத்தேலுக்குப் போய், அங்கே குடியிருந்து, நீ உன் சகோதரனாகிய ஏசாவின் முகத்திற்கு விலகி ஓடிப்போகிறபோது, உனக்குத் தரிசனமான தேவனுக்கு அங்கே ஒரு பலிபீடத்தை உண்டாக்கு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யாக்கோபு தன் வீட்டாரையும் தன்னோடேகூட இருந்த மற்ற அனைவரையும் நோக்கி: உங்களிடத்தில் இருக்கிற அந்நிய தெய்வங்களை விலக்கிப்போட்டு, உங்களைச் சுத்தம்பண்ணிக்கொண்டு, உங்கள் வஸ்திரங்களை மாற்றுங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யாக்கோபு தன் வீட்டாரையும் தன்னோடேகூட இருந்த மற்ற அனைவரையும் நோக்கி: உங்களிடத்தில் இருக்கிற அந்நிய தெய்வங்களை விலக்கிப்போட்டு, உங்களைச் சுத்தம்பண்ணிக்கொண்டு, உங்கள் வஸ்திரங்களை மாற்றுங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ம் எழுந்து பெத்தேலுக்குப் போவோம் வாருங்கள்; எனக்கு ஆபத்து நேரிட்ட நாளில் என் விண்ணப்பத்துக்கு உத்தரவு அருளிச்செய்து, நான் நடந்த வழியிலே என்னோடேகூட இருந்த தேவனுக்கு அங்கே ஒரு பலிபீடத்தை உண்டாக்குவேன்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ம் எழுந்து பெத்தேலுக்குப் போவோம் வாருங்கள்; எனக்கு ஆபத்து நேரிட்ட நாளில் என் விண்ணப்பத்துக்கு உத்தரவு அருளிச்செய்து, நான் நடந்த வழியிலே என்னோடேகூட இருந்த தேவனுக்கு அங்கே ஒரு பலிபீடத்தை உண்டாக்குவேன்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அவர்கள் தங்கள் கையிலிருந்த எல்லா அந்நிய தெய்வங்களையும், தங்கள் காதணிகளையும் யாக்கோபிடத்தில் கொடுத்தார்கள்; யாக்கோபு அவைகளைச் சீகேம் ஊர் அருகே இருந்த ஒரு கர்வாலி மரத்தின் கீழே புதைத்துப்போட்ட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அவர்கள் தங்கள் கையிலிருந்த எல்லா அந்நிய தெய்வங்களையும், தங்கள் காதணிகளையும் யாக்கோபிடத்தில் கொடுத்தார்கள்; யாக்கோபு அவைகளைச் சீகேம் ஊர் அருகே இருந்த ஒரு கர்வாலி மரத்தின் கீழே புதைத்துப்போட்ட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 பிரயாணம் புறப்பட்டார்கள்; அவர்களைச் சுற்றிலுமிருந்த பட்டணத்தாருக்குத் தேவனாலே பயங்கரம் உண்டானதினால், அவர்கள் யாக்கோபின் குமாரரைப் பின்தொடராதிருந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ஆபிரகாமுக்கும் ஈசாக்குக்கும் கொடுத்த தேசத்தை உனக்குக் கொடுப்பேன்; உனக்குப் பின் உன் சந்ததிக்கும் இந்த தேசத்தைக் கொடுப்பேன் என்று சொல்லி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பு பிரயாணம் புறப்பட்டார்கள்; அவர்களைச் சுற்றிலுமிருந்த பட்டணத்தாருக்குத் தேவனாலே பயங்கரம் உண்டானதினால், அவர்கள் யாக்கோபின் குமாரரைப் பின்தொடராதிருந்த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ாக்கோபும் அவனோடேகூட இருந்த எல்லா ஜனங்களும் கானான் தேசத்திலுள்ள பெத்தேல் என்னும் லூசுக்கு வந்த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ங்கே அவன் ஒரு பலிபீடத்தைக் கட்டி, தன் சகோதரனுடைய முகத்துக்குத் தப்பி ஓடினபோது, அங்கே தனக்கு தேவன் தரிசனமானபடியால், அந்த ஸ்தலத்திற்கு ஏல்பெத்தேல் என்று பேரிட்ட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ங்கே அவன் ஒரு பலிபீடத்தைக் கட்டி, தன் சகோதரனுடைய முகத்துக்குத் தப்பி ஓடினபோது, அங்கே தனக்கு தேவன் தரிசனமானபடியால், அந்த ஸ்தலத்திற்கு ஏல்பெத்தேல் என்று பேரிட்ட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ரெபெக்காளின் தாதியாகிய தெபொராள் மரித்து, பெத்தேலுக்குச் சமீபமாயிருந்த ஒரு கர்வாலி மரத்தின்கீழ் அடக்கம்பண்ணப்பட்டாள்; அதற்கு அல்லோன்பாகூத் என்னும் பேர் உண்டாயிற்ற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ரெபெக்காளின் தாதியாகிய தெபொராள் மரித்து, பெத்தேலுக்குச் சமீபமாயிருந்த ஒரு கர்வாலி மரத்தின்கீழ் அடக்கம்பண்ணப்பட்டாள்; அதற்கு அல்லோன்பாகூத் என்னும் பேர் உண்டாயிற்ற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ாக்கோபு பதான் அராமிலிருந்து வந்தபின்பு தேவன் அவனுக்கு மறுபடியும் தரிசனமாகி, அவனை ஆசீர்வதித்து: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ொழுது உன் பேர் யாக்கோபு, இனி உன் பேர் யாக்கோபு என்னப்படாமல், இஸ்ரவேல் என்று உனக்குப் பேர் வழங்கும் என்று சொல்லி, அவனுக்கு இஸ்ரவேல் என்று பேரிட்ட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ொழுது உன் பேர் யாக்கோபு, இனி உன் பேர் யாக்கோபு என்னப்படாமல், இஸ்ரவேல் என்று உனக்குப் பேர் வழங்கும் என்று சொல்லி, அவனுக்கு இஸ்ரவேல் என்று பேரிட்ட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ஆபிரகாமுக்கும் ஈசாக்குக்கும் கொடுத்த தேசத்தை உனக்குக் கொடுப்பேன்; உனக்குப் பின் உன் சந்ததிக்கும் இந்த தேசத்தைக் கொடுப்பேன் என்று சொல்லி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ேவன் அவனோடே பேசின ஸ்தலத்திலிருந்து அவனைவிட்டு எழுந்தருளிப் போன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யாக்கோபு தன்னோடே அவர் பேசின ஸ்தலத்திலே ஒரு கற்றூணை நிறுத்தி, அதின்மேல் பானபலியை ஊற்றி, எண்ணெயையும் வார்த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யாக்கோபு தன்னோடே அவர் பேசின ஸ்தலத்திலே ஒரு கற்றூணை நிறுத்தி, அதின்மேல் பானபலியை ஊற்றி, எண்ணெயையும் வார்த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ேவன் தன்னோடே பேசின அந்த ஸ்தலத்திற்கு யாக்கோபு பெத்தேல் என்று பேரிட்ட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95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फिर उन्होंने बेतेल से कूच किया; और एप्राता थोड़ी ही दूर रह गया था, कि राहेल को बच्चा जनने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ड़ी पीड़ा आने ल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जब उसको बड़ी बड़ी पीड़ा उठती थी तब धाय ने उससे कहा, मत डर; अब की भी तेरे बेटा ही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तब ऐसा हुआ, कि वह मर गई, और प्राण निकलते निकलते उसने उस बेटे को नाम बेनोनी रखा: पर उसके पिता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ा नाम बिन्यामीन र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यों राहेल मर गई, और एप्राता, अर्थात बेतलेहेम के मार्ग में, उसको मिट्टी दी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याकूब ने उसकी कब्र पर एक खम्भा खड़ा किया: राहेल की कब्र का वही खम्भा आज तक बन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फिर इस्राएल ने कूच किया, और एदेर नाम गुम्मट के आगे बढ़कर अपना तम्बू खड़ा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जब इस्राएल उस देश में बसा था, तब एक दिन ऐसा हुआ, कि रूबेन ने जा कर अपने पिता की रखेली बिल्हा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थ कुकर्म किया: और यह बात इस्राएल को मालूम हो ग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फिर परमेश्वर ने उससे कहा, मैं सर्वशक्तिमान ईश्वर हूं: तू फूले-फले और बढ़े; और तुझ से एक जाति वर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याकूब के बारह पुत्र हुए। उन में से लिआ: के पुत्र ये थे; अर्थात याकूब का जेठा, रूबेन, फिर शिमो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ेवी, यहूदा, इस्साकार, और जबूलून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राहेल के पुत्र ये थे; अर्थात यूसुफ, और बिन्यामीन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राहेल की लौन्डी बिल्हा के पुत्र ये थे; अर्थात दान, और नप्ताल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और लिआ: की लौन्डी जिल्पा के पुत्र ये थे: अर्थात गाद, और आशेर; याकूब के ये ही पुत्र हुए, जो उस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द्दनराम में उत्पन्न हु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और याकूब मम्रे में, जो करियतअर्बा, अर्थात हब्रोन है, जहां इब्राहीम और इसहाक परदेशी हो कर रहे थ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े पिता इसहाक के पास आ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इसहाक की अवस्था एक सौ अस्सी बरस की हु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और इसहाक का प्राण छूट गया, और वह मर गया, और वह बूढ़ा और पूरी आयु का हो कर अपने लोगों में ज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तियों की एक मण्डली भी उत्पन्न होगी, और तेरे वंश में राजा उत्पन्न हो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िला: और उसके पुत्र ऐसाव और याकूब ने उसको मिट्टी द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तब परमेश्वर ने याकूब से कहा, यहां से कूच करके बेतेल को जा, और वहीं रह: और वहां ईश्वर के लिये वेद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ना, जिसने तुझे उस समय दर्शन दिया, जब तू अपने भाई ऐसाव के डर से भागा जा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तब याकूब ने अपने घराने से, और उन सब से भी जो उसके संग थे, कहा, तुम्हारे बीच में जो पराए देव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, उन्हें निकाल फेंको ; और अपने अपने को शुद्ध करो, और अपने वस्त्र बदल डाल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आओ, हम यहां से कूच करके बेतेल को जाएं; वहां मैं ईश्वर के लिये एक वेदी बनाऊंगा, जिसने संकट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न मेरी सुन ली, और जिस मार्ग से मैं चलता था, उस में मेरे संग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सो जितने पराए देवता उनके पास थे, और जितने कुण्डल उनके कानोंमें थे, उन सभों को उन्होंने याकूब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या; और उसने उन को उस सिन्दूर वृक्ष के नीचे, जो शकेम के पास है, गाड़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तब उन्होंने कूच किया: और उनके चारों ओर के नगर निवासियों के मन में परमेश्वर की ओर से ऐसा भय सम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जो देश मैं ने इब्राहीम और इसहाक को दिया है, वही देश तुझे देता हूं, और तेरे पीछे तेरे वंश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या, कि उन्होंने याकूब के पुत्रों का पीछा न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सो याकूब उन सब समेत, जो उसके संग थे, कनान देश के लूज नगर को आया। वह नगर बेतेल भी कहल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वहां उसने एक वेदी बनाईं, और उस स्थान का नाम एलबेतेल रखा; क्योंकि जब वह अपने भाई के डर से भाग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ता था तब परमेश्वर उस पर वहीं प्रगट हुआ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रिबका की दूध पिलानेहारी धाय दबोरा मर गई, और बेतेल के नीचे सिन्दूर वृक्ष के तले उसको मिट्टी द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ई, और उस सिन्दूर वृक्ष का नाम अल्लोनबक्कूत रखा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फिर याकूब के पद्दनराम से आने के पश्चात परमेश्वर ने दूसरी बार उसको दर्शन देकर आशीष द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परमेश्वर ने उससे कहा, अब तक तो तेरा नाम याकूब रहा है; पर आगे को तेरा नाम याकूब न रहेगा, त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स्राएल कहलाएगा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ी द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ब परमेश्वर उस स्थान में, जहां उसने याकूब से बातें की, उनके पास से ऊपर चढ़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जिस स्थान में परमेश्वर ने याकूब से बातें की, वहां याकूब ने पत्थर का एक खम्बा खड़ा किया, और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अर्घ देकर तेल डाल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जहां परमेश्वर ने याकूब से बातें की, उस स्थान का नाम उसने बेतेल र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3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2026-08-02T23:27:32Z</dcterms:created>
  <dcterms:modified xsi:type="dcterms:W3CDTF">2026-08-02T23:27:32Z</dcterms:modified>
  <dc:title>ஆதியாகமம் : 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