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ற்றும் இன்றும் என்றும் மாறா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ப் பாடுமு; சர்வ வல்ல ராஜ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ன்பர் என் இன்ப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ண்பர் என் இயேசு – 3 – அற்பு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ாக பெரியக் காரியங்களைச் செய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லிருந்து புதையலை கொண்டு வருபவர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பெரியவர் துதிக்குப் பாத்திர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ரியவர் என் இயேசு – 2 – அற்புத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இயேசு ராஜனே உத்தம மணாள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ஆறுதல்.. ஓ..ஓ.. நீரே என் ஆறுதல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ோட்டை என் துரு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ினவர் என் அடைக்கலம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விலும் மறவேன் நீர் செய்த நன்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விலும் மறவேன் நீர் செய்த அதிசய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ராஜா என் ரோ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ெய்வம் என் இயேசு – 2 – அற்பு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2026-07-30T22:30:00Z</dcterms:created>
  <dcterms:modified xsi:type="dcterms:W3CDTF">2026-07-30T22:30:00Z</dcterms:modified>
  <dc:title>துதிப் பாடல்கள் : 139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