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26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ுவாழ்வு தந்த நேச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வாளன் மடியில் சாய்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ார்வை சிந்தை எ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காட்டும் பாதையில்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ொல்லும் செயலும் எ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ித்தம் செய்வதில் 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வேதம் எனது உணவ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கீதம் இரவின் கனவ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பாதம் போதும் என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ுதானே அணையா விள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ாடித் தேடும் மனித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வருத்தும் வழியில் நடந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த் திருத்த வேண்டும் தே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த்தோடு உமது வச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ற்றுத் தந்து நடத்த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ில் மகிழ்ந்து களிகூர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மீட்பில் நாட்டம் கொள்வோ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 அமைதி இன்று பெற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மாட்சிமை மாவேந்தன் உம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யும் கனமும் தூயோனே உம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நாளும் உம்மை மற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போதும் உம்மைப் பிரிய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2026-07-31T19:32:52Z</dcterms:created>
  <dcterms:modified xsi:type="dcterms:W3CDTF">2026-07-31T19:32:52Z</dcterms:modified>
  <dc:title>துதிப் பாடல்கள் : 709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