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வாழ்வு தந்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் மடியில் சாய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்வை சிந்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ாட்டும் பாதையில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ல்லும் செயலு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ில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ேதம் எனது உண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கீதம் இரவின் கன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போத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ே அணையா விள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டித் தேடும் மனி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ருத்தும் வழியில் நட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ிருத்த வேண்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ோடு உமது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ந்து நடத்த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ு களிகூ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ீட்பில் நாட்டம் கொள்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 அமைதி இன்று பெற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ாவேந்தன்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கனமும் தூயோனே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ும் உம்மை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உம்மைப் பிர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2026-09-16T13:43:22Z</dcterms:created>
  <dcterms:modified xsi:type="dcterms:W3CDTF">2026-09-16T13:43:22Z</dcterms:modified>
  <dc:title>துதிப் பாடல்கள் : 709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