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ந்தன் கன்மலை
நான் உம்மை நம்புவேன்
நீரே எந்தன் மறைவிடம்
என்றும் உம்மில் தங்க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ான நேரமோ
இன்பமான காலமோ
தோல்வியின் மத்தியில்
புகழ்ச்சியின் உச்சத்தில்
எல்லா சூழ்நிலையிலும்
மாறாத தேவனே
உம்மையே நம்புவேன்
உம்மை விசுவாசிப்பேன்
அசைக்கபட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ுஷரை நம்பிடேன்
பிரபுகளையும் நம்பிடேன்
பணம் பதவி நம்பிடேன்
என் பெலனையும் நான் நம்பிடேன்
நான் உம்மை மறந்தாலும்
என்னை மறவா தேவனே
உம்மையே நம்புவேன்
உம்மை விசுவாசிப்பேன்
அசைக்கப்பட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வாழ்வின் ஒளியும் நீரே
வழியும் நீரே வழுவாமல் காப்பவரே
எந்தன் தாயும் தகப்பன் நீரே எந்தன் நண்பன் நீரே
எல்லாமுமானவரே
நான் உம்மை மறந்தாலும்
என்னை மறவா தேவனே
உம்மையே நம்புவேன்
உம்மையே விசுவாசிப்பேன்
அசைக்கப்பட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2026-06-13T16:01:56Z</dcterms:created>
  <dcterms:modified xsi:type="dcterms:W3CDTF">2026-06-13T16:01:56Z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