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ye thankful people, come, 
Raise the song of harvest-home : 
All is safely gathered in, 
Ere the winter storms begin ; 
God, our Maker, doth provide 
For our wants to be supplied : 
Come to God's own temple, come, 
Raise the song of harvest-ho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ll this world is God's own field, 
Fruit unto His praise to yield ; 
Wheat and tares together sown, 
Unto joy or sorrow grown : 
First, the blade, and then the ear. 
Then the full corn shall appear : 
Lord of harvest, grant that we 
Wholesome grain and pure may b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or the Lord our God shall come, 
And shall take His harvest-home ; 
From His field shall in that day 
All offences purge away ; 
Give His angels charge at last, 
In the fire the tares to cast ; 
But the fruitful ears to store, 
In His garner evermo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Even so, Lord, quickly come, 
To Thy final harvest-home ; 
Gather Thou Thy people in, 
Free from sorrow, free from sin ; 
There, for ever purified, 
In Thy presence to abide : 
Come with all Thine angels, come, 
Raise the glorious harvest-h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2026-06-10T10:06:34Z</dcterms:created>
  <dcterms:modified xsi:type="dcterms:W3CDTF">2026-06-10T10:06:34Z</dcterms:modified>
  <dc:title>Hymn : 1055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