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3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ad to the shadow of the Rock of 
Refuge my weary feet ; 
Give me the water from the life-stream flowing 
Clear, pure, and swee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from the billows and the tempest hiding, 
Under the shelter of Thy love abiding, 
Safe in the shadow of the  Rock of Ages  
Joy shall be mine ! '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Lead to the shadow of the Rock 
Eternal my heart opprest ; 
There in the secret of Thy holy 
presence, calm shall I rest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Lead to the shadow of the  Rock of 
Ages ; oh, keep Thou me 
Safe from the arrows of the world's 
temptations, close, close to The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2026-06-10T07:32:08Z</dcterms:created>
  <dcterms:modified xsi:type="dcterms:W3CDTF">2026-06-10T07:32:08Z</dcterms:modified>
  <dc:title>Hymn : 546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