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ding, oh, so wondrous sweet ! 
I'm resting at the Saviour's feet ; 
I trust in Him ; I'm satisfied, 
I'm resting in the Crucifie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bi - - ding, abi - - ding, 
Oh, how wondrous sweet ! 
I'm rest - - ing, rest - - ing 
At the Saviour's feet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speaks, and by His word is given 
His peace, a rich foretaste of heaven ; 
Not as the world, He peace doth 
give : 
'Tis through this hope my soul shall liv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live, but through His grace alone; 
By whom the mighty work is done ; 
Dead to myself, alive to Him, 
I count all loss His rest to wi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ow rest, my heart, the work is done, 
I'm saved by faith through Christ the Son ! 
Let every power my soul employ ? 
To tell the world my peace and j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2026-07-30T12:40:24Z</dcterms:created>
  <dcterms:modified xsi:type="dcterms:W3CDTF">2026-07-30T12:40:24Z</dcterms:modified>
  <dc:title>Hymn : 628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