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eary heart, there is a Home, 
Beyond the reach of toil and care ; 
A Home where changes never come : 
Who would not fain be resting ther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wait, . . . meekly wait, and murmur not ! 
Oh wait, . . meekly wait, and murmur not i 
Oh wait, ... oh wait, . . . 
Oh wait, and murmur not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t when bowed down beneath the load 
By heaven allowed, thine earthly lot ; 
Look up ! thou'lt reach that blest abode : 
Wait, meekly wait, and murmur not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f in thy path some thorns are found, 
Oh, think who bore them on His brow ;
If grief thy sorrowing heart has found, 
It reached a holier than thou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il on ! nor deem, though sore it be, 
One sigh unheard, one prayer forgot ; 
The day of rest will dawn for thee : 
Wait, meekly wait, and murmur no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2026-09-15T13:08:58Z</dcterms:created>
  <dcterms:modified xsi:type="dcterms:W3CDTF">2026-09-15T13:08:58Z</dcterms:modified>
  <dc:title>Hymn : 710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