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87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ஏமாந்து போன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ம் எங்கும் நான் கண்டது மாய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அன்பு ஒன்று தான் என்னை வாழ வைத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நிழல் தான் என்னை இன்றும் காப்ப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மோ மறந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உறவுகள் வெறுத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மோ உடைந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் வாழ்ந்திட கசந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னிமையை விரும்பினேன்  கண்ணீரோடு கதறி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வலையில் மூழ்கி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க்கம் இல்லாமல் தவித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 அன்பை தேட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2026-09-15T11:41:31Z</dcterms:created>
  <dcterms:modified xsi:type="dcterms:W3CDTF">2026-09-15T11:41:31Z</dcterms:modified>
  <dc:title>துதிப் பாடல்கள் : 758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