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ஏமாந்து போ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ங்கும் நான் கண்டது மாய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ஒன்று தான் என்னை வாழ வ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் தான் என்னை இன்றும் கா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ோ மற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றவுகள் வெறு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ோ உட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்ந்திட கச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ை விரும்பினேன்  கண்ணீரோடு கத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ில் மூழ்க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ம் இல்லாமல் த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அன்பை தே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2026-07-30T13:14:35Z</dcterms:created>
  <dcterms:modified xsi:type="dcterms:W3CDTF">2026-07-30T13:14:35Z</dcterms:modified>
  <dc:title>துதிப் பாடல்கள் : 758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