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நாதர் இயேசுவின்
பேரொளி வீசிடும் தூய கண்கள்
என்னை நோக்கிப் பார்க்கின்றன - தம்
காயங்களையும் பார்க்கின்றன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கையால் பாவங்கள் செய்திட்டால்
தம் கையின் காயங்கள் பார்க்கின்றாரே
தீயவழியில் என் கால்கள் சென்றால்
தம் காலின் காயங்கள் பார்க்கின்ற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ீட்டுள்ள எண்ணம் என் இதயம் கொண்டால்
ஈட்டி பாய்ந்த நெஞ்சை நோக்குகின்றார்
வீண் பெருமை என்னில் இடம் பெற்றால்
முள்முடி பார்த்திட ஏங்கு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ிருந்திடா பாவிக்காய் அழுகின்றார்
வருந்திடா பிள்ளைக்காய்க் கலங்குகின்றார்
தம் கண்ணீர் காயத்தில் விழுந்திட
கண்ணீரும், இரத்தமும் சிந்துகி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வர் இரத்தம் என் பாவம் கழுவிடும்
அவர் கண்ணீர் என்னை மெருகேற்றிடும்
கலங்கரை விளக்காக ஒளி வீசுவேன்
கலங்குவோரை அவர் மந்தை சேர்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2026-07-09T11:03:36Z</dcterms:created>
  <dcterms:modified xsi:type="dcterms:W3CDTF">2026-07-09T11:03:36Z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