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இஸ்ரவேலை அதின் சகல அக்கிரமங்களினின்றும் மீட்டுக்கொள்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ஆழங்களிலிருந்து உம்மை நோக்கிக் கூப்பிட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ே என் சத்தத்தைக் கேளும்; என் விண்ணப்பங்களின் சத்தத்திற்கு உமது செவிகள் கவனித்திருப்ப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நீர் அக்கிரமங்களைக் கவனித்திருப்பீரானால், யார் நிலைநிற்பான், ஆண்டவர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க்குப் பயப்படும்படிக்கு உம்மிடத்தில் மன்னிப்பு உண்ட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க்குக் காத்திருக்கிறேன்; என் ஆத்துமா காத்திருக்கிறது; அவருடைய வார்த்தையை நம்பிய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ப்பொழுது விடியும் என்று விடியற்காலத்துக்குக் காத்திருக்கிற ஜாமக்காரரைப்பார்க்கிலும் அதிகமாய் என் ஆத்துமா ஆண்டவருக்குக் காத்த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ப்பொழுது விடியும் என்று விடியற்காலத்துக்குக் காத்திருக்கிற ஜாமக்காரரைப்பார்க்கிலும் அதிகமாய் என் ஆத்துமா ஆண்டவருக்குக் காத்த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கர்த்தரை நம்பியிருப்பதாக; கர்த்தரிடத்தில் கிருபையும், அவரிடத்தில் திரளான மீட்பும் உண்ட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ತನು ಇಸ್ರಾಯೇಲನ್ನು ಅದರ ಎಲ್ಲಾ ಅಕ್ರಮಗಳಿಂದ ವಿಮೋಚ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ಓ ಕರ್ತನೇ, ಆಗಾಧಗಳೊಳಗಿಂದ ನಿನಗೆ ಕೂಗ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ಕರ್ತನೇ, ನನ್ನ ಸ್ವರವನ್ನು ಕೇಳು; ನಿನ್ನ ಕಿವಿಗಳು ನನ್ನ ವಿಜ್ಞಾಪನೆಗಳ ಮೊರೆಯನ್ನು ಆಲೈಸುತ್ತಾ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ರ್ತನೇ, ನೀನು ಅಕ್ರಮಗಳ ಮೇಲೆ ಕಣ್ಣಿಟ್ಟರೆ ಓ ಕರ್ತನೇ, ಯಾರು ನಿಲ್ಲುವರ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ರೆ ಜನರು ನಿನಗೆ ಭಯಪಡುವ ಹಾಗೆ ನಿನ್ನಲ್ಲಿ ಕ್ಷಮಾಪಣೆ ಉಂಟ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ನ್ನು ನಿರೀಕ್ಷಿಸುತ್ತೇನೆ; ನನ್ನ ಪ್ರಾಣವು ನಿರೀಕ್ಷಿಸುತ್ತದೆ; ಆತನ ವಾಕ್ಯದಲ್ಲಿ ನಿರೀಕ್ಷ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ಉದಯಕ್ಕಾಗಿ ಕಾದುಕೊಳ್ಳುವವ ರಿಗಿಂತ ಹೌದು, ಉದಯಕ್ಕಾಗಿ ಕಾದುಕೊಳ್ಳುವವರಿ ಗಿಂತ ನನ್ನ ಪ್ರಾಣವು ಕರ್ತನಿಗ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ರೀಕ್ಷ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ಇಸ್ರಾಯೇಲು ಕರ್ತನಲ್ಲಿ ನಿರೀಕ್ಷಿಸಲಿ; ಕರ್ತನ ಬಳಿಯಲ್ಲಿ ಕರುಣೆಯೂ ಆತನಲ್ಲಿ ವಿಮೋಚನೆಯೂ ಬಹಳ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2026-06-03T08:57:52Z</dcterms:created>
  <dcterms:modified xsi:type="dcterms:W3CDTF">2026-06-03T08:57:52Z</dcterms:modified>
  <dc:title>சங்கீதம் : 130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