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இஸ்ரவேலை அதின் சகல அக்கிரமங்களினின்றும் மீட்டுக்கொள்வ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ாவே, ஆழங்களிலிருந்து உம்மை நோக்கிக் கூப்பிடுகிற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ண்டவரே என் சத்தத்தைக் கேளும்; என் விண்ணப்பங்களின் சத்தத்திற்கு உமது செவிகள் கவனித்திருப்பதாக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ாவே, நீர் அக்கிரமங்களைக் கவனித்திருப்பீரானால், யார் நிலைநிற்பான், ஆண்டவரே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மக்குப் பயப்படும்படிக்கு உம்மிடத்தில் மன்னிப்பு உண்ட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ுக்குக் காத்திருக்கிறேன்; என் ஆத்துமா காத்திருக்கிறது; அவருடைய வார்த்தையை நம்பியிருக்கிற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ுக்குக் காத்திருக்கிறேன்; என் ஆத்துமா காத்திருக்கிறது; அவருடைய வார்த்தையை நம்பியிருக்கிற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ப்பொழுது விடியும் என்று விடியற்காலத்துக்குக் காத்திருக்கிற ஜாமக்காரரைப்பார்க்கிலும் அதிகமாய் என் ஆத்துமா ஆண்டவருக்குக் காத்திருக்கி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் கர்த்தரை நம்பியிருப்பதாக; கர்த்தரிடத்தில் கிருபையும், அவரிடத்தில் திரளான மீட்பும் உண்ட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5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প্রভু আমাদের বারে বারে রক্ষা করেন এবং প্রভু ইস্রায়েলকে তাদের সব পাপের জন্যই ক্ষমা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হে প্রভু, আমি গভীর সংকটের মধ্যে পড়েছি, তাই সাহায্যের জন্য আমি আপনাকে ডাক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হে আমার প্রভু, আমার কথা শুনুন| সাহায্যের জন্য আমার প্রার্থনা শুন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হে প্রভু, আপনি যদি লোকদের তাদের পাপ সমূহের জন্য শাস্তি দেন তাহলে কেউই আর জীবিত থাক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প্রভু আপনার লোকদের ক্ষমা করে দিন| তাহলে আপনার উপাসনা করার মত লোক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প্রভু আমায় সাহায্য করবেন আমি এই প্রতীক্ষায রয়েছি| আমার আত্মা তাঁর জন্য প্রতীক্ষা করে| প্রভু য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েন আমি তা বিশ্বাস কর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মি আমার প্রভুর প্রতীক্ষায রয়েছি, য়েমন একজন প্রহরী সকাল হওয়ার প্রতীক্ষায থাক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হে ইস্রায়েল, প্রভুকে বিশ্বাস কর| প্রকৃত প্রেম একমাত্র প্রভুতেই খুঁজে পাওয়া যা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3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2026-07-31T16:44:15Z</dcterms:created>
  <dcterms:modified xsi:type="dcterms:W3CDTF">2026-07-31T16:44:15Z</dcterms:modified>
  <dc:title>சங்கீதம் : 130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