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, Thou hast offered rest : 
Oh, give it, then, to me !----
The rest of ceasing from myself, 
To find my all in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is cruel self, oh, how it strives 
And works within my breast, 
To come between Thee and my soul 
And keep me back from re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many subtle forms it takes 
Of seeming verity, 
As if it were not safe to rest, 
And venture all on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, I seek a holy rest, 
A victory over sin ! 
I seek that Thou alone shouldst reign 
O'er all without, with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n Thy strong hand I lay me down---- 
So shall the work be done : 
For who can work so wondrously 
As the Almighty One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ork on, then, Lord, till on my soul 
Eternal light shall break ; 
And, in Thy likeness perfected, 
I  satisfied  shall wa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2026-09-14T08:37:44Z</dcterms:created>
  <dcterms:modified xsi:type="dcterms:W3CDTF">2026-09-14T08:37:44Z</dcterms:modified>
  <dc:title>Hymn : 589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