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 தினம்தோறும் தங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லயம் நா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தேவன் அச்சாரமா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அதிசய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என் இயேசு வாழவைக்கும்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மேல் வெற்றி த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னமாய் கூடி ஓசான்னா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ெல்லாம் கொடியேற்ற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 சத்தம், தூதர்கள் கூட்டம் நேசர் வருகி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நொடி பொழுதில் மறுரூபமா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ூகலம் கொண்டாட்ட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் பிரவேச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சந்ங்ல்தான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ஆனந்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ரின் திருப்பாத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பறந்தது நோய்களெல்லாம் தீர்ந்த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இரத்த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்வு கிருபையால் மீட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ினால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2026-09-08T10:36:57Z</dcterms:created>
  <dcterms:modified xsi:type="dcterms:W3CDTF">2026-09-08T10:36:57Z</dcterms:modified>
  <dc:title>துதிப் பாடல்கள் : 1084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