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க் காரியத்தை நான் நிறைவேற்றி, இந்தப் பலனை அவர்கள் கையிலே பத்திரமாய் ஒப்புவித்தபின்பு, உங்கள் ஊர் வழியாய் ஸ்பானியாவுக்குப் போ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க் காரியத்தை நான் நிறைவேற்றி, இந்தப் பலனை அவர்கள் கையிலே பத்திரமாய் ஒப்புவித்தபின்பு, உங்கள் ஊர் வழியாய் ஸ்பானியாவுக்குப் போ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உங்களிடத்தில் வரும்போது கிறிஸ்துவினுடைய சுவிசேஷத்தின் சம்பூரணமான ஆசீர்வாதத்தோடே வருவேனென்று அறிந்த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தேவனை நோக்கிச் செய்யும் ஜெபங்களில், நான் போராடுவதுபோல நீங்களும் என்னோடுகூடப் போராடவேண்டுமென்று நம்முடைய கர்த்தராகிய இயேசுகிறிஸ்துவினிமித்தமும், ஆவியானவருடைய அன்பினிமித்தமும், உங்களை வேண்டிக்கொள்ள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தானத்தின் தேவன் உங்கள் அனைவரோடுங்கூட இருப்பாராக. ஆமெ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பலமுள்ளவர்களாகிய நாம் நமக்கே பிரியமாய் நடவாமல், பலவீனருடைய பலவீனங்களைத் தாங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பலமுள்ளவர்களாகிய நாம் நமக்கே பிரியமாய் நடவாமல், பலவீனருடைய பலவீனங்களைத் தாங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ில் ஒவ்வொருவனும் பிறனுடைய பக்திவிருத்திக்கேதுவான நன்மையுண்டாகும்படி அவனுக்குப் பிரியமாய் நட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ில் ஒவ்வொருவனும் பிறனுடைய பக்திவிருத்திக்கேதுவான நன்மையுண்டாகும்படி அவனுக்குப் பிரியமாய் நட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றுமையையும் ஆறுதலையும் அளிக்கும் தேவன், கிறிஸ்து இயேசுவினுடைய மாதிரியின்படியே, நீங்கள் ஏகசிந்தையுள்ளவர்களாயிருக்கும்படி உங்களுக்கு அநுக்கிரகஞ்செய்வார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றுமையையும் ஆறுதலையும் அளிக்கும் தேவன், கிறிஸ்து இயேசுவினுடைய மாதிரியின்படியே, நீங்கள் ஏகசிந்தையுள்ளவர்களாயிருக்கும்படி உங்களுக்கு அநுக்கிரகஞ்செய்வார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தேவனுக்கு மகிமையுண்டாக, கிறிஸ்து நம்மை ஏற்றுக்கொண்டதுபோல, நீங்களும் ஒருவரையொருவர் ஏற்றுக்கொள்ள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தேவனுக்கு மகிமையுண்டாக, கிறிஸ்து நம்மை ஏற்றுக்கொண்டதுபோல, நீங்களும் ஒருவரையொருவர் ஏற்றுக்கொள்ள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டத்தில் வருகிறதற்கு இதினாலே அநேகந்தரம் தடைபட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, புறஜாதிகளே, அவருடைய ஜனங்களோடேகூடக் களிகூருங்கள் என்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புறஜாதிகளே, எல்லாரும் கர்த்தரைத் துதியுங்கள்; ஜனங்களே, எல்லாரும் அவரைப் புகழுங்கள் என்றும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ொழுது இந்தத் திசைகளிலே எனக்கு இடமில்லாதபடியினாலும், உங்கடளித்தில் வரும்படி அநேக வருஷமாய் எனக்கு மிகுந்த விருப்பம் உண்டாயிருக்கிறபடியினால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தேவனுக்குரியவைகளைக் குறித்து இயேசுகிறிஸ்துவைக்கொண்டு மேன்மைபாராட்ட எனக்கு இடமுண்ட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ோ பரிசுத்தவான்களுக்கு உதவிசெய்யுங்காரியமாக நான் எருசலேமுக்குப் பிரயாணம்பண்ண எத்தனமாய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 বিশ্বাসীরা কিছু চাঁদা তুল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ওদের সাহায্য করা উচিত মনে করেই মাকিদনিয়া ও আখায়া মণ্ডলীরা এই সিদ্ধান্ত নিয়েছে৷ তাদের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উচিত, কারণ তারা অইহুদী হলেও ইহুদীদের কাছ থেকে আত্মিক আশীর্বাদের সহভাগীতা পেয়েছে৷ এ বিষয়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দের কাছে ঋণ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মার এই কাজ শেষ হলে আমি যখন জানব য়ে সেই চাঁদা ঠিকমতো পৌঁচেছে তখন তোমাদের কাছে কিছুক্ষণ থেক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পেনে য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মি জানি যখন তোমাদের সবার কাছে যাব, তখন খ্রীষ্টের পূর্ণ আশীর্বাদ নিয়েই য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ভাই ও বোনেরা, তোমাদের কাছে আমার একান্ত মিনতি তোমরা ঈশ্বরের কাছে আমার জন্য প্রার্থনা কর৷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ীশু খ্রীষ্টের দোহাই দিয়ে বলছি, পবিত্র আত্মার ভালোবাসায় প্রণোদিত হয়ে তোমরা আম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কাছে মিনতি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 ব্যাপারে শাস্ত্র বলে:‘যাদের কাছে তাঁর সম্বন্ধে কিছুই বলা হয় নি তারা দেখতে পাবে; আর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্রার্থনা কর, য়েন যিহূদিয়ায় অবিশ্বাসীদের হাত থেকে আমি রক্ষা পাই৷ প্রার্থনা কর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ের জন্য আমার সেবা সেখানকার পবিত্র ব্যক্তিরা গ্রহণ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খন ঈশ্বরের ইচ্ছা হলে আমি খুশি মনেই তোমাদের কাছে যাব এবং তোমাদের সঙ্গে কিছুকাল থেকে বিশ্রাম প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শান্তিদাতা ঈশ্বর তোমাদের সকলের সঙ্গে সঙ্গে থাকুন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াদের মধ্যে যাঁরা বিশ্বাসে বলিষ্ঠ হয়েছি তাদের কর্তব্য য়েন যাঁরা বিশ্বাসে সবল তাদের দুর্বলত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ি, য়েন নিজেদের খুশী করার চেষ্টা না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রা প্রত্যেকে বরং অপরকে খুশী করার চেষ্টা করব, তা করলে তাদের সাহায্য করা হবে৷ তারা য়েন বিশ্বা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বান হয়ে উঠতে পারে, সে চেষ্টা আমাদের অবশ্যই করা উচ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খ্রীষ্টও নিজেকে সন্তুষ্ট করার কথা ভাবেন নি, বরং শাস্ত্র য়েমন বলে: ‘যাঁরা তোমাদের অপমান কর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সব অপমান আমার ওপরই এস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নেনি তারা বুঝতে পারবে৷’যিশাইয় 52 :1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শাস্ত্রে বহু আগেই য়ে সব কথা লেখা হয়েছে তা আমাদের শিক্ষা দেবার জন্যই লেখা হয়েছে৷ তা লেখা হয়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তার থেকে ধৈর্য্য ও শক্তি আসে এবং অন্তরে প্রত্যাশা জন্ম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প্রার্থনা করি ঈশ্বর, যিনি সকল ধৈর্য্য ও উত্‌সাহের উত্‌স, তিনি য়েন তোমাদের খ্রীষ্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ৃষ্টান্ত অনুসরণ করে একমনা হতে সাহায্য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ইভাবে তোমরা য়েন সকলে মিলিত কন্ঠে যিনি আমাদের প্রভু যীশুর পিতা, সেই ঈশ্বরের মহিমা কীর্তন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খ্রীষ্ট তোমাদের গ্রহণ করেছেন, তাই তোমরাও পরস্পরকে গ্রহণ করে কাছে টেনে নাও, এতে ঈশ্বর মহিমান্ব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নে রেখো ঈশ্বর ইহুদীদের পিতৃপুরুষদের কাছে য়ে প্রতিশ্রুতি দিয়েছিলেন, তা পূর্ণ করার জন্যই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দের দাস হয়েছিলেন, য়েন ঈশ্বর য়ে বিশ্বস্ত তা প্রমাণ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ই জন্যই বহুবার তোমাদের কাছে য়েতে চেয়েও বাধা পে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খ্রীষ্ট এই কার্য়্য় সাধন করলেন য়েন ‘অইহুদীরা তাঁর দয়া পেয়েছে বলে তাঁর গৌরব করে৷ শাস্ত্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মন লেখা আছে:‘এই জন্যই অইহুদীদের মধ্যে আমি তোমার গৌরব করব; তোমার নামের প্রশংসা গান করব৷’ গীতসংহ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 :4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বার শাস্ত্র বলে,‘অইহুদীরা, তোমরা ঈশ্বরের মনোনীত লোকদের সঙ্গে আনন্দ কর৷’দ্বিতীয় বিবরণ 32 :4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াস্ত্র আরো বলে,‘সমস্ত অইহুদীরা প্রভুর প্রশংসা কর; সমস্ত লোক তাঁর প্রশংসা করুক৷’গীতসংহিতা 117 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বার যিশাইয় বলছেন,‘যিশয়ের একজন বংশধর আসবেন যিনি সমস্ত অইহুদীদের উপর কর্ত্তৃত্ব করবেন;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ইহুদী জাতিবৃন্দ তাঁর উপরেই আশা রাখবে৷’ যিশাইয় 11 :1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, যিনি তোমাদের মধ্যে আশার সঞ্চার করেন, তাঁর ওপর প্রত্যাশা তোমাদের সকলকে আনন্দ ও শান্ত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রপুর করুক৷ তাহলে পবিত্র আত্মার শক্তিতে তোমাদের আশা আরো উপচে পড়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র ভাই ও বোনেরা, আমি সুনিশ্চিত য়ে তোমরা সবাই উত্তমতায় পূর্ণ৷ আমি জানি য়ে তোমরা সব রকম জ্ঞ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এখন এসব এলাকায় আমার কাজ শেষ হয়েছে৷ বহুবছর ধরে তোমাদের সকলের কাছে যাবার ইচ্ছা আমার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ঞ্চয় করেছ, যাতে পরস্পরকে নির্দেশ দি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আমি কতকগুলি ব্যাপার মনে করিয়ে দেবার জন্য সাহসভরে তোমাদের সবাইকে লিখছি, কারণ ঈশ্বর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বিশেষ বরদান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অইহুদীদের মধ্যে কাজ করার জন্য খ্রীষ্ট যীশুর সেবক হয়েছি৷ আমি যাজকের মত তাদের মাঝে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মাচার প্রচার করি, যাতে পবিত্র আত্মা দ্বারা পবিত্রিকৃত অইহুদীরা ঈশ্বরের গ্রহণয়োগ্য উপহার 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রাহ্য়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ই যীশু খ্রীষ্টে আছে এমন একজন হিসাবে ঈশ্বরের কাজ করতে আমি গর্ববোধ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য়ে নিজে কিছু করেছি, এমন কথা বলি না৷ আমার বাক্য ও কার্য় দ্বারা অইহুদীদের ঈশ্বরের বাধ্য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খ্রীষ্ট আমার মাধ্যমে যা করেছেন শুধু তা বলার সাহস আমার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িনি নানা অলৌকিক চিহ্ন ও আশ্চর্য কাজের দ্বারা এবং পবিত্র আত্মার পরাক্রমে আমার দ্বারা তা 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ই স্পেন দেশে যাবার পথে তোমাদের সঙ্গে দেখা করব; ঐ পথ দিয়ে যাবার সময় তোমাদের সঙ্গে দেখা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৷ তার ফলে আমি জেরুশালেম থেকে শুরু করে ইল্লুরিকা পর্যন্ত সমস্ত জায়গায় খ্রীষ্ট বিষয়ক সুসমাচ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ারের কাজ শেষ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়েখানে খ্রীষ্টের নাম কখনও বলা হয় নি, সেখানে খ্রীষ্টের সুসমাচার প্রচার করাই আমার জীবনের লক্ষ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়ের গাঁথা ভিতের ওপর আমি গড়ে তুলতে চা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সময় আনন্দে কাটাতে পারব; আশা করি সেই সময়ে তোমরা আমায় সাহায্য করতে পা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খন আমি জেরুশালেমে যাচ্ছি য়েন ঈশ্বরের লোকদের সাহায্য কর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জেরুশালেমে ঈশ্বরের লোকদের মধ্যে য়ে গরীব মানুষরা আছেন তাদের হাতে দেবার জন্য মাকিদনিয়া ও আখা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2026-07-30T23:19:01Z</dcterms:created>
  <dcterms:modified xsi:type="dcterms:W3CDTF">2026-07-30T23:19:01Z</dcterms:modified>
  <dc:title>ரோமர்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