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க்கெதோனியாவிலும் அகாயாவிலுமுள்ளவர்கள் எருசலேமிலுள்ள பரிசுத்தவான்களுக்குள்ளே இருக்கிற தரித்திரருக்காகச் சில பொருள்சகாயம் செய்ய விருப்பங்கொண்டிருக்கிறார்கள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ச்செய்வது நல்லதென்று எண்ணினார்கள்; இப்படிச் செய்கிறதற்கு அவர்கள் கடனாளிகளாயுமிருக்கிறார்கள். எப்படியென்றால், புறஜாதியார் அவர்களுடைய ஞானநன்மைகளில் பங்குபெற்றிருக்க, சரீரநன்மைகளால் அவர்களுக்கு உதவிசெய்ய இவர்கள் கடனாளிகளாயிருக்கிற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ச்செய்வது நல்லதென்று எண்ணினார்கள்; இப்படிச் செய்கிறதற்கு அவர்கள் கடனாளிகளாயுமிருக்கிறார்கள். எப்படியென்றால், புறஜாதியார் அவர்களுடைய ஞானநன்மைகளில் பங்குபெற்றிருக்க, சரீரநன்மைகளால் அவர்களுக்கு உதவிசெய்ய இவர்கள் கடனாளிகளாயிருக்கிறார்கள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ச்செய்வது நல்லதென்று எண்ணினார்கள்; இப்படிச் செய்கிறதற்கு அவர்கள் கடனாளிகளாயுமிருக்கிறார்கள். எப்படியென்றால், புறஜாதியார் அவர்களுடைய ஞானநன்மைகளில் பங்குபெற்றிருக்க, சரீரநன்மைகளால் அவர்களுக்கு உதவிசெய்ய இவர்கள் கடனாளிகளாயிருக்கிறார்கள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க் காரியத்தை நான் நிறைவேற்றி, இந்தப் பலனை அவர்கள் கையிலே பத்திரமாய் ஒப்புவித்தபின்பு, உங்கள் ஊர் வழியாய் ஸ்பானியாவுக்குப் போ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க் காரியத்தை நான் நிறைவேற்றி, இந்தப் பலனை அவர்கள் கையிலே பத்திரமாய் ஒப்புவித்தபின்பு, உங்கள் ஊர் வழியாய் ஸ்பானியாவுக்குப் போ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உங்களிடத்தில் வரும்போது கிறிஸ்துவினுடைய சுவிசேஷத்தின் சம்பூரணமான ஆசீர்வாதத்தோடே வருவேனென்று அறிந்திரு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சகோதரரே, தேவசித்தத்தினாலே நான் சந்தோஷத்துடனே உங்களிடத்தில் வந்து உங்களோடு இளைப்பாறும்படியாக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சகோதரரே, தேவசித்தத்தினாலே நான் சந்தோஷத்துடனே உங்களிடத்தில் வந்து உங்களோடு இளைப்பாறும்படியாக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சகோதரரே, தேவசித்தத்தினாலே நான் சந்தோஷத்துடனே உங்களிடத்தில் வந்து உங்களோடு இளைப்பாறும்படியாக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மற்றொருவனுடைய அஸ்திபாரத்தின்மேல் கட்டாதபடிக்கு கிறிஸ்துவினுடைய நாமம் சொல்லப்பட்டிராத இடங்களில் சுவிசேஷத்தை அறிவிக்கும்படி நாட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ேயாவிலிருக்கிற அவிசுவாசிகளுக்கு நான் தப்புவிக்கப்படும்படிக்கும், நான் எருசலேமிலுள்ள பரிசுத்தவான்களுக்குச் செய்யப்போகிற தர்மசகாயம் அவர்களால் அங்கிகரிக்கப்படும்படிக்க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ேயாவிலிருக்கிற அவிசுவாசிகளுக்கு நான் தப்புவிக்கப்படும்படிக்கும், நான் எருசலேமிலுள்ள பரிசுத்தவான்களுக்குச் செய்யப்போகிற தர்மசகாயம் அவர்களால் அங்கிகரிக்கப்படும்படிக்க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் தேவனை நோக்கிச் செய்யும் ஜெபங்களில், நான் போராடுவதுபோல நீங்களும் என்னோடுகூடப் போராடவேண்டுமென்று நம்முடைய கர்த்தராகிய இயேசுகிறிஸ்துவினிமித்தமும், ஆவியானவருடைய அன்பினிமித்தமும், உங்களை வேண்டிக்கொள்ளு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மாதானத்தின் தேவன் உங்கள் அனைவரோடுங்கூட இருப்பாராக. ஆமெ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பலமுள்ளவர்களாகிய நாம் நமக்கே பிரியமாய் நடவாமல், பலவீனருடைய பலவீனங்களைத் தாங்க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பலமுள்ளவர்களாகிய நாம் நமக்கே பிரியமாய் நடவாமல், பலவீனருடைய பலவீனங்களைத் தாங்க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ில் ஒவ்வொருவனும் பிறனுடைய பக்திவிருத்திக்கேதுவான நன்மையுண்டாகும்படி அவனுக்குப் பிரியமாய் நடக்க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ில் ஒவ்வொருவனும் பிறனுடைய பக்திவிருத்திக்கேதுவான நன்மையுண்டாகும்படி அவனுக்குப் பிரியமாய் நடக்கக்கட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வும் தமக்கே பிரியமாய் நடவாமல்: உம்மை நிந்திக்கிறவர்களுடைய நிந்தைகள் என்மேல் விழுந்தது என்று எழுதியிருக்கிறபடியே நடந்த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வும் தமக்கே பிரியமாய் நடவாமல்: உம்மை நிந்திக்கிறவர்களுடைய நிந்தைகள் என்மேல் விழுந்தது என்று எழுதியிருக்கிறபடியே நடந்த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மற்றொருவனுடைய அஸ்திபாரத்தின்மேல் கட்டாதபடிக்கு கிறிஸ்துவினுடைய நாமம் சொல்லப்பட்டிராத இடங்களில் சுவிசேஷத்தை அறிவிக்கும்படி நாட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வசனத்தினால் உண்டாகும் பொறுமையினாலும் ஆறுதலினாலும் நாம் நம்பிக்கையுள்ளவர்களாகும்படிக்கு, முன்பு எழுதியிருக்கிறவைகளெல்லாம் நமக்குப் போதனையாக எழுதி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வசனத்தினால் உண்டாகும் பொறுமையினாலும் ஆறுதலினாலும் நாம் நம்பிக்கையுள்ளவர்களாகும்படிக்கு, முன்பு எழுதியிருக்கிறவைகளெல்லாம் நமக்குப் போதனையாக எழுதி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ஒருமனப்பட்டு நம்முடைய கர்த்தராகிய இயேசுகிறிஸ்துவின் பிதாவாகிய தேவனை ஒரே வாயினால் மகிமைப்படுத்தும்படிக்க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ஒருமனப்பட்டு நம்முடைய கர்த்தராகிய இயேசுகிறிஸ்துவின் பிதாவாகிய தேவனை ஒரே வாயினால் மகிமைப்படுத்தும்படிக்க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ொறுமையையும் ஆறுதலையும் அளிக்கும் தேவன், கிறிஸ்து இயேசுவினுடைய மாதிரியின்படியே, நீங்கள் ஏகசிந்தையுள்ளவர்களாயிருக்கும்படி உங்களுக்கு அநுக்கிரகஞ்செய்வார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ொறுமையையும் ஆறுதலையும் அளிக்கும் தேவன், கிறிஸ்து இயேசுவினுடைய மாதிரியின்படியே, நீங்கள் ஏகசிந்தையுள்ளவர்களாயிருக்கும்படி உங்களுக்கு அநுக்கிரகஞ்செய்வார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தேவனுக்கு மகிமையுண்டாக, கிறிஸ்து நம்மை ஏற்றுக்கொண்டதுபோல, நீங்களும் ஒருவரையொருவர் ஏற்றுக்கொள்ள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தேவனுக்கு மகிமையுண்டாக, கிறிஸ்து நம்மை ஏற்றுக்கொண்டதுபோல, நீங்களும் ஒருவரையொருவர் ஏற்றுக்கொள்ள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பிதாக்களுக்குப் பண்ணப்பட்ட வாக்குத்தத்தங்களை உறுதியாக்கும்படிக்கு, தேவனுடைய சத்தியத்தினிமித்தம் இயேசுகிறிஸ்து விருத்தசேதனமுள்ளவர்களுக்கு ஊழியக்காரரானாரென்றும்;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பிதாக்களுக்குப் பண்ணப்பட்ட வாக்குத்தத்தங்களை உறுதியாக்கும்படிக்கு, தேவனுடைய சத்தியத்தினிமித்தம் இயேசுகிறிஸ்து விருத்தசேதனமுள்ளவர்களுக்கு ஊழியக்காரரானாரென்றும்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ிடத்தில் வருகிறதற்கு இதினாலே அநேகந்தரம் தடைபட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றஜாதியாரும் இரக்கம்பெற்றதினிமித்தம் தேவனை மகிமைப்படுத்துகிறார்களென்றும் சொல்லுகிறேன். அந்தப்படி: இதினிமித்தம் நான் புறஜாதிகளுக்குள்ளே உம்மை அறிக்கைபண்ணி, உம்முடைய நாமத்தைச் சொல்லி, சங்கீதம் பாடுவேன் என்று எழுதியி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றஜாதியாரும் இரக்கம்பெற்றதினிமித்தம் தேவனை மகிமைப்படுத்துகிறார்களென்றும் சொல்லுகிறேன். அந்தப்படி: இதினிமித்தம் நான் புறஜாதிகளுக்குள்ளே உம்மை அறிக்கைபண்ணி, உம்முடைய நாமத்தைச் சொல்லி, சங்கீதம் பாடுவேன் என்று எழுதிய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றஜாதியாரும் இரக்கம்பெற்றதினிமித்தம் தேவனை மகிமைப்படுத்துகிறார்களென்றும் சொல்லுகிறேன். அந்தப்படி: இதினிமித்தம் நான் புறஜாதிகளுக்குள்ளே உம்மை அறிக்கைபண்ணி, உம்முடைய நாமத்தைச் சொல்லி, சங்கீதம் பாடுவேன் என்று எழுதி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ேலும், புறஜாதிகளே, அவருடைய ஜனங்களோடேகூடக் களிகூருங்கள் என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புறஜாதிகளே, எல்லாரும் கர்த்தரைத் துதியுங்கள்; ஜனங்களே, எல்லாரும் அவரைப் புகழுங்கள் என்றும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, ஈசாயின் வேரும் புறஜாதியாரை ஆளும்படிக்கு எழும்புகிறவருமாகிய ஒருவர் தோன்றுவார்; அவரிடத்தில் புறஜாதியார் நம்பிக்கை வைப்பார்கள் என்று ஏசாயா சொல்லுகி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, ஈசாயின் வேரும் புறஜாதியாரை ஆளும்படிக்கு எழும்புகிறவருமாகிய ஒருவர் தோன்றுவார்; அவரிடத்தில் புறஜாதியார் நம்பிக்கை வைப்பார்கள் என்று ஏசாயா சொல்லுகி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 ஆவியின் பலத்தினாலே உங்களுக்கு நம்பிக்கை பெருகும்படிக்கு, நம்பிக்கையின் தேவன் விசுவாசத்தினால் உண்டாகும் எல்லாவித சந்தோஷத்தினாலும் சமாதானத்தினாலும் உங்களை நிரப்புவாராக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 ஆவியின் பலத்தினாலே உங்களுக்கு நம்பிக்கை பெருகும்படிக்கு, நம்பிக்கையின் தேவன் விசுவாசத்தினால் உண்டாகும் எல்லாவித சந்தோஷத்தினாலும் சமாதானத்தினாலும் உங்களை நிரப்புவார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சகோதரரே, நீங்கள் நற்குணத்தினால் நிறைந்தவர்களும், சகல அறிவினாலும் நிரப்பப்பட்டவர்களும், ஒருவருக்கொருவர் புத்திசொல்ல வல்லவர்களுமாயிருக்கிறீர்களென்று நானும் உங்களைக் குறித்து நிச்சயித்திருக்கிறேன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ொழுது இந்தத் திசைகளிலே எனக்கு இடமில்லாதபடியினாலும், உங்கடளித்தில் வரும்படி அநேக வருஷமாய் எனக்கு மிகுந்த விருப்பம் உண்டாயிருக்கிறபடியினால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சகோதரரே, நீங்கள் நற்குணத்தினால் நிறைந்தவர்களும், சகல அறிவினாலும் நிரப்பப்பட்டவர்களும், ஒருவருக்கொருவர் புத்திசொல்ல வல்லவர்களுமாயிருக்கிறீர்களென்று நானும் உங்களைக் குறித்து நிச்சயித்திருக்கிறேன்;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சகோதரரே, புறஜாதியாராகிய பலி பரிசுத்த ஆவியினாலே பரிசுத்தமாக்கப்பட்டு, தேவனுக்குப் பிரியமான பலியாகும்படிக்கு, நான் தேவனுடைய சுவிசேஷ ஊழியத்தை நடத்தும் ஆசாரியனாயிருந்து புறஜாதிகளுக்கு இயேசுகிறிஸ்துவினுடைய ஊழியக்காரனாகும்பொருட்ட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சகோதரரே, புறஜாதியாராகிய பலி பரிசுத்த ஆவியினாலே பரிசுத்தமாக்கப்பட்டு, தேவனுக்குப் பிரியமான பலியாகும்படிக்கு, நான் தேவனுடைய சுவிசேஷ ஊழியத்தை நடத்தும் ஆசாரியனாயிருந்து புறஜாதிகளுக்கு இயேசுகிறிஸ்துவினுடைய ஊழியக்காரனாகும்பொருட்ட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எனக்கு அளித்த கிருபையினாலே உங்களுக்கு ஞாபகப்படுத்தும்படிக்கு இவைகளை நான் அதிக தைரிமாய் எழுதி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எனக்கு அளித்த கிருபையினாலே உங்களுக்கு ஞாபகப்படுத்தும்படிக்கு இவைகளை நான் அதிக தைரிமாய் எழுதின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எனக்கு அளித்த கிருபையினாலே உங்களுக்கு ஞாபகப்படுத்தும்படிக்கு இவைகளை நான் அதிக தைரிமாய் எழுதின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நான் தேவனுக்குரியவைகளைக் குறித்து இயேசுகிறிஸ்துவைக்கொண்டு மேன்மைபாராட்ட எனக்கு இடமுண்ட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றஜாதியாரை வார்த்தையினாலும் செய்கையினாலும் கீழ்ப்படியப்பண்ணும்படிக்கு, அற்புத அடையாளங்களின் பலத்தினாலும், தேவ ஆவியின் பலத்தினாலும், கிறிஸ்துவானவர் என்னைக்கொண்டு நடப்பித்தவைகளைச் சொல்வதல்லாமல் வேறொன்றையும் சொல்ல நான் துணிவதில்லை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றஜாதியாரை வார்த்தையினாலும் செய்கையினாலும் கீழ்ப்படியப்பண்ணும்படிக்கு, அற்புத அடையாளங்களின் பலத்தினாலும், தேவ ஆவியின் பலத்தினாலும், கிறிஸ்துவானவர் என்னைக்கொண்டு நடப்பித்தவைகளைச் சொல்வதல்லாமல் வேறொன்றையும் சொல்ல நான் துணிவதில்லை;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 எருசலேம் துவக்கிச் சுற்றிலும், இல்லிரிக்கம் தேசம்வரைக்கும், கிறிஸ்துவின் சுவிசேஷத்தைப் பூரணமாய்ப் பிரசங்கித்திருக்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ஸ்பானியா தேசத்திற்குப் பிரயாணம்பண்ணுகையில் உங்களிடத்தில் வந்து, உங்களைக் கண்டுகொள்ளவும், உங்களிடத்தில் சற்றுத் திருப்தியடைந்தபின்பு, அவ்விடத்திற்கு உங்களால் வழிவிட்டனுப்பப்படவும், எனக்குச் சமயங் கிடைக்குமென்று நம்பியிருக்கிற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 எருசலேம் துவக்கிச் சுற்றிலும், இல்லிரிக்கம் தேசம்வரைக்கும், கிறிஸ்துவின் சுவிசேஷத்தைப் பூரணமாய்ப் பிரசங்கித்திருக்கிற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 எருசலேம் துவக்கிச் சுற்றிலும், இல்லிரிக்கம் தேசம்வரைக்கும், கிறிஸ்துவின் சுவிசேஷத்தைப் பூரணமாய்ப் பிரசங்கித்திருக்கிற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லும் அவருடைய செய்தியை அறியாதிருந்தவர்கள், காண்பார்களென்றும், கேள்விப்படாதிருந்தவர்கள் உணர்ந்துகொள்வார்களென்றும் எழுதியிருக்கிறபடியே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லும் அவருடைய செய்தியை அறியாதிருந்தவர்கள், காண்பார்களென்றும், கேள்விப்படாதிருந்தவர்கள் உணர்ந்துகொள்வார்களென்றும் எழுதியிருக்கிறபடியே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ஸ்பானியா தேசத்திற்குப் பிரயாணம்பண்ணுகையில் உங்களிடத்தில் வந்து, உங்களைக் கண்டுகொள்ளவும், உங்களிடத்தில் சற்றுத் திருப்தியடைந்தபின்பு, அவ்விடத்திற்கு உங்களால் வழிவிட்டனுப்பப்படவும், எனக்குச் சமயங் கிடைக்குமென்று நம்பிய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ொழுதோ பரிசுத்தவான்களுக்கு உதவிசெய்யுங்காரியமாக நான் எருசலேமுக்குப் பிரயாணம்பண்ண எத்தனமாய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க்கெதோனியாவிலும் அகாயாவிலுமுள்ளவர்கள் எருசலேமிலுள்ள பரிசுத்தவான்களுக்குள்ளே இருக்கிற தரித்திரருக்காகச் சில பொருள்சகாயம் செய்ய விருப்பங்கொண்டிருக்கிறார்கள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 বিশ্বাসীরা কিছু চাঁদা তুল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ওদের সাহায্য করা উচিত মনে করেই মাকিদনিয়া ও আখায়া মণ্ডলীরা এই সিদ্ধান্ত নিয়েছে৷ তাদের সাহায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 উচিত, কারণ তারা অইহুদী হলেও ইহুদীদের কাছ থেকে আত্মিক আশীর্বাদের সহভাগীতা পেয়েছে৷ এ বিষয়ে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হুদীদের কাছে ঋণ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আমার এই কাজ শেষ হলে আমি যখন জানব য়ে সেই চাঁদা ঠিকমতো পৌঁচেছে তখন তোমাদের কাছে কিছুক্ষণ থেক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পেনে যা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আমি জানি যখন তোমাদের সবার কাছে যাব, তখন খ্রীষ্টের পূর্ণ আশীর্বাদ নিয়েই যা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ভাই ও বোনেরা, তোমাদের কাছে আমার একান্ত মিনতি তোমরা ঈশ্বরের কাছে আমার জন্য প্রার্থনা কর৷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যীশু খ্রীষ্টের দোহাই দিয়ে বলছি, পবিত্র আত্মার ভালোবাসায় প্রণোদিত হয়ে তোমরা আম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কাছে মিনতি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এ ব্যাপারে শাস্ত্র বলে:‘যাদের কাছে তাঁর সম্বন্ধে কিছুই বলা হয় নি তারা দেখতে পাবে; আর যাঁ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প্রার্থনা কর, য়েন যিহূদিয়ায় অবিশ্বাসীদের হাত থেকে আমি রক্ষা পাই৷ প্রার্থনা কর য়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েরুশালেমের জন্য আমার সেবা সেখানকার পবিত্র ব্যক্তিরা গ্রহণ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তখন ঈশ্বরের ইচ্ছা হলে আমি খুশি মনেই তোমাদের কাছে যাব এবং তোমাদের সঙ্গে কিছুকাল থেকে বিশ্রাম পা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শান্তিদাতা ঈশ্বর তোমাদের সকলের সঙ্গে সঙ্গে থাকুন৷ আম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দের মধ্যে যাঁরা বিশ্বাসে বলিষ্ঠ হয়েছি তাদের কর্তব্য য়েন যাঁরা বিশ্বাসে সবল তাদের দুর্বলত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াহায্য করি, য়েন নিজেদের খুশী করার চেষ্টা ন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রা প্রত্যেকে বরং অপরকে খুশী করার চেষ্টা করব, তা করলে তাদের সাহায্য করা হবে৷ তারা য়েন বিশ্বা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বান হয়ে উঠতে পারে, সে চেষ্টা আমাদের অবশ্যই করা উচ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খ্রীষ্টও নিজেকে সন্তুষ্ট করার কথা ভাবেন নি, বরং শাস্ত্র য়েমন বলে: ‘যাঁরা তোমাদের অপমান কর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সব অপমান আমার ওপরই এসেছ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োনেনি তারা বুঝতে পারবে৷’যিশাইয় 52 :1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শাস্ত্রে বহু আগেই য়ে সব কথা লেখা হয়েছে তা আমাদের শিক্ষা দেবার জন্যই লেখা হয়েছে৷ তা লেখা হয়ে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তার থেকে ধৈর্য্য ও শক্তি আসে এবং অন্তরে প্রত্যাশা জন্ম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ি প্রার্থনা করি ঈশ্বর, যিনি সকল ধৈর্য্য ও উত্‌সাহের উত্‌স, তিনি য়েন তোমাদের খ্রীষ্ট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ৃষ্টান্ত অনুসরণ করে একমনা হতে সাহায্য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ইভাবে তোমরা য়েন সকলে মিলিত কন্ঠে যিনি আমাদের প্রভু যীশুর পিতা, সেই ঈশ্বরের মহিমা কীর্তন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খ্রীষ্ট তোমাদের গ্রহণ করেছেন, তাই তোমরাও পরস্পরকে গ্রহণ করে কাছে টেনে নাও, এতে ঈশ্বর মহিমান্বি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মনে রেখো ঈশ্বর ইহুদীদের পিতৃপুরুষদের কাছে য়ে প্রতিশ্রুতি দিয়েছিলেন, তা পূর্ণ করার জন্যই খ্রীষ্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হুদীদের দাস হয়েছিলেন, য়েন ঈশ্বর য়ে বিশ্বস্ত তা প্রমাণ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ই জন্যই বহুবার তোমাদের কাছে য়েতে চেয়েও বাধা পেয়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খ্রীষ্ট এই কার্য়্য় সাধন করলেন য়েন ‘অইহুদীরা তাঁর দয়া পেয়েছে বলে তাঁর গৌরব করে৷ শাস্ত্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মন লেখা আছে:‘এই জন্যই অইহুদীদের মধ্যে আমি তোমার গৌরব করব; তোমার নামের প্রশংসা গান করব৷’ গীতসংহি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 :49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বার শাস্ত্র বলে,‘অইহুদীরা, তোমরা ঈশ্বরের মনোনীত লোকদের সঙ্গে আনন্দ কর৷’দ্বিতীয় বিবরণ 32 :4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শাস্ত্র আরো বলে,‘সমস্ত অইহুদীরা প্রভুর প্রশংসা কর; সমস্ত লোক তাঁর প্রশংসা করুক৷’গীতসংহিতা 117 :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বার যিশাইয় বলছেন,‘যিশয়ের একজন বংশধর আসবেন যিনি সমস্ত অইহুদীদের উপর কর্ত্তৃত্ব করবেন;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ইহুদী জাতিবৃন্দ তাঁর উপরেই আশা রাখবে৷’ যিশাইয় 11 :1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ঈশ্বর, যিনি তোমাদের মধ্যে আশার সঞ্চার করেন, তাঁর ওপর প্রত্যাশা তোমাদের সকলকে আনন্দ ও শান্ত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রপুর করুক৷ তাহলে পবিত্র আত্মার শক্তিতে তোমাদের আশা আরো উপচে পড়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মার ভাই ও বোনেরা, আমি সুনিশ্চিত য়ে তোমরা সবাই উত্তমতায় পূর্ণ৷ আমি জানি য়ে তোমরা সব রকম জ্ঞ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এখন এসব এলাকায় আমার কাজ শেষ হয়েছে৷ বহুবছর ধরে তোমাদের সকলের কাছে যাবার ইচ্ছা আমার 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ঞ্চয় করেছ, যাতে পরস্পরকে নির্দেশ দিতে 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মি কতকগুলি ব্যাপার মনে করিয়ে দেবার জন্য সাহসভরে তোমাদের সবাইকে লিখছি, কারণ ঈশ্বর আম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 বিশেষ বরদান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মি অইহুদীদের মধ্যে কাজ করার জন্য খ্রীষ্ট যীশুর সেবক হয়েছি৷ আমি যাজকের মত তাদের মাঝে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ুসমাচার প্রচার করি, যাতে পবিত্র আত্মা দ্বারা পবিত্রিকৃত অইহুদীরা ঈশ্বরের গ্রহণয়োগ্য উপহার রূপ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্রাহ্য়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াই যীশু খ্রীষ্টে আছে এমন একজন হিসাবে ঈশ্বরের কাজ করতে আমি গর্ববোধ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আমি য়ে নিজে কিছু করেছি, এমন কথা বলি না৷ আমার বাক্য ও কার্য় দ্বারা অইহুদীদের ঈশ্বরের বাধ্য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খ্রীষ্ট আমার মাধ্যমে যা করেছেন শুধু তা বলার সাহস আমার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িনি নানা অলৌকিক চিহ্ন ও আশ্চর্য কাজের দ্বারা এবং পবিত্র আত্মার পরাক্রমে আমার দ্বারা তা পূর্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তাই স্পেন দেশে যাবার পথে তোমাদের সঙ্গে দেখা করব; ঐ পথ দিয়ে যাবার সময় তোমাদের সঙ্গে দেখা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ন৷ তার ফলে আমি জেরুশালেম থেকে শুরু করে ইল্লুরিকা পর্যন্ত সমস্ত জায়গায় খ্রীষ্ট বিষয়ক সুসমা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চারের কাজ শেষ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েখানে খ্রীষ্টের নাম কখনও বলা হয় নি, সেখানে খ্রীষ্টের সুসমাচার প্রচার করাই আমার জীবনের লক্ষ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়ের গাঁথা ভিতের ওপর আমি গড়ে তুলতে চা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 সময় আনন্দে কাটাতে পারব; আশা করি সেই সময়ে তোমরা আমায় সাহায্য করতে পা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খন আমি জেরুশালেমে যাচ্ছি য়েন ঈশ্বরের লোকদের সাহায্য কর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জেরুশালেমে ঈশ্বরের লোকদের মধ্যে য়ে গরীব মানুষরা আছেন তাদের হাতে দেবার জন্য মাকিদনিয়া ও আখায়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2026-06-10T10:10:41Z</dcterms:created>
  <dcterms:modified xsi:type="dcterms:W3CDTF">2026-06-10T10:10:41Z</dcterms:modified>
  <dc:title>ரோமர்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