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ின் பிரபுக்களும் ராஜாவும் தங்களைத் தாழ்த்தி: கர்த்தர் நீதியுள்ளவர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ின் பிரபுக்களும் ராஜாவும் தங்களைத் தாழ்த்தி: கர்த்தர் நீதியுள்ளவர்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ைச் சேவிக்கிறதற்கும், அந்நிய தேசங்களின் ராஜ்யங்களைச் சேவிக்கிறதற்கும் இருக்கிற வித்தியாசத்தை அவர்கள் அறியும்படிக்கு அவனைச் சேவிக்கிறவர்களாவார்கள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ைச் சேவிக்கிறதற்கும், அந்நிய தேசங்களின் ராஜ்யங்களைச் சேவிக்கிறதற்கும் இருக்கிற வித்தியாசத்தை அவர்கள் அறியும்படிக்கு அவனைச் சேவிக்கிறவர்களாவார்கள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ராஜ்யத்தைத் திடப்படுத்தித் தன்னைப் பலப்படுத்திக்கொண்டபின், அவனும் அவனோடே இஸ்ரவேலரனைவரும் கர்த்தருடைய நியாயப்பிரமாணத்தை விட்டுவி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ர்த்தருடைய ஆலயத்துக்குள் பிரவேசிக்கும்போது, அரமனைச் சேவகர் வந்து, அவைகளை எடுத்துக்கொண்டு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ர்த்தருடைய ஆலயத்துக்குள் பிரவேசிக்கும்போது, அரமனைச் சேவகர் வந்து, அவைகளை எடுத்துக்கொண்டு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னைத் தாழ்த்தினபடியினால், கர்த்தர் அவனை முழுதும் அழிக்காதபடிக்கு அவருடைய கோபம் அவனைவிட்டுத் திரும்பிற்று; யூதாவிலே இன்னும் சில காரியங்கள் சீர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னைத் தாழ்த்தினபடியினால், கர்த்தர் அவனை முழுதும் அழிக்காதபடிக்கு அவருடைய கோபம் அவனைவிட்டுத் திரும்பிற்று; யூதாவிலே இன்னும் சில காரியங்கள் சீர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ராஜ்யத்தைத் திடப்படுத்தித் தன்னைப் பலப்படுத்திக்கொண்டபின், அவனும் அவனோடே இஸ்ரவேலரனைவரும் கர்த்தருடைய நியாயப்பிரமாணத்தை விட்டுவி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கர்த்தரைத் தேடுகிறதற்குத் தன் இருதயத்தை நேராக்காமல் பொல்லாப்பானதைச் செய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ெகொபெயாம் தன் பிதாக்களோடே நித்திரையடைந்தபின் தாவீதின் நகரத்தில் அடக்கம்பண்ணப்பட்டான்; அவன் குமாரனாகிய அபியா அவன் ஸ்தானத்தில் ராஜாவா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ெகொபெயாம் தன் பிதாக்களோடே நித்திரையடைந்தபின் தாவீதின் நகரத்தில் அடக்கம்பண்ணப்பட்டான்; அவன் குமாரனாகிய அபியா அவன் ஸ்தானத்தில் ராஜாவ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விரோதமாய் யுத்தம்பண்ணினபடியினால், ராஜாவாகிய ரெகொபெயாமின் ஐந்தாம் வருஷத்தில் எகிப்தின் ராஜாவாகிய சீஷாக் ஆயிரத்து இருநூறு இரதங்களோடும், அறுபதினாயிரம் குதிரைவீரரோடும் எருசலேமுக்கு விரோதமாய் வ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விரோதமாய் யுத்தம்பண்ணினபடியினால், ராஜாவாகிய ரெகொபெயாமின் ஐந்தாம் வருஷத்தில் எகிப்தின் ராஜாவாகிய சீஷாக் ஆயிரத்து இருநூறு இரதங்களோடும், அறுபதினாயிரம் குதிரைவீரரோடும் எருசலேமுக்கு விரோதமாய் வ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ோடேகூட எகிப்திலிருந்து வந்த லூபியர், சூக்கியர், எத்தியோப்பியரான ஜனங்கள் எண்ணிக்கைக்கு அடங்காதவர்களாய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ோடேகூட எகிப்திலிருந்து வந்த லூபியர், சூக்கியர், எத்தியோப்பியரான ஜனங்கள் எண்ணிக்கைக்கு அடங்காதவர்கள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யூதாவுக்கு அடுத்த அரணான பட்டணங்களைப் பிடித்து, எருசலேம்மட்டும் வ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to Jerusalem because of Shishak, and said unto them, Thus says the LORD,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saken me, and therefore have I also left you in the hand of Shish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upon the princes of Israel and the king humbled themselves; and they said, The LOR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 LORD saw that they humbled themselves, the word of the LORD came to Shem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They have humbled themselves; therefore I will not destroy them, but I will grant them s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ance; and my wrath shall not be poured out upon Jerusalem by the hand of Shish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vertheless they shall be his servants; that they may know my service, and the serv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s of the count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Shishak king of Egypt came up against Jerusalem, and took away the treasures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Rehoboam had established the kingdom, and had strengthened himself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and the treasures of the king's house; he took all: he carried away also the shiel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 which Solomon 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stead of which king Rehoboam made shields of brass, and committed them to the h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ef of the guard, that kept the entrance of the king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 king entered into the house of the LORD, the guard came and fetched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again into the guard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he humbled himself, the wrath of the LORD turned from him, that he would not destr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ltogether: and also in Judah things went 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king Rehoboam strengthened himself in Jerusalem, and reigned: for Rehoboam was one and fo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 old when he began to reign, and he reigned seventeen years in Jerusalem, the city whic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sook the law of the LORD, and all Israel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d chosen out of all the tribes of Israel, to put his name there. And his mother's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amah an Ammonit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did evil, because he prepared not his heart to seek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 acts of Rehoboam, first and last, are they not written in the book of Shemaia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, and of Iddo the seer concerning genealogies? And there were wars between Rehoboa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Rehoboam slept with his fathers, and was buried in the city of David: and Abijah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came to pass, that in the fifth year of king Rehoboam Shishak king of Egypt cam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erusalem, because they had transgressed against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ith twelve hundred chariots, and threescore thousand horsemen: and the people were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 that came with him out of Egypt; the Lubims, the Sukkiims, and the Ethiop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took the fenced cities which pertained to Judah, and came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came Shemaiah the prophet to Rehoboam, and to the princes of Judah, that were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2026-07-18T23:46:51Z</dcterms:created>
  <dcterms:modified xsi:type="dcterms:W3CDTF">2026-07-18T23:46:51Z</dcterms:modified>
  <dc:title>2 நாளாகமம்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