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ிச் சூரியன் உனக்குப் பகலிலே வெளிச்சமாயிராமலும், சந்திரன் தன் வெளிச்சத்தால் உனக்குப் பிரகாசியாமலும், கர்த்தர் உனக்கு நித்திய வெளிச்சமும், உன் தேவனே உனக்கு மகிமையுமாயிருப்ப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ிச் சூரியன் உனக்குப் பகலிலே வெளிச்சமாயிராமலும், சந்திரன் தன் வெளிச்சத்தால் உனக்குப் பிரகாசியாமலும், கர்த்தர் உனக்கு நித்திய வெளிச்சமும், உன் தேவனே உனக்கு மகிமையுமாயிருப்ப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சூரியன் இனி அஸ்தமிப்பதுமில்லை, உன் சந்திரன் மறைவதுமில்லை; கர்த்தரே உனக்கு நித்திய வெளிச்சமாயிருப்பார்; உன் துக்கநாட்கள் முடிந்துப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 சூரியன் இனி அஸ்தமிப்பதுமில்லை, உன் சந்திரன் மறைவதுமில்லை; கர்த்தரே உனக்கு நித்திய வெளிச்சமாயிருப்பார்; உன் துக்கநாட்கள் முடிந்துப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 ஜனங்கள் யாவரும் நீதிமான்களும், என்றைக்கும் பூமியைச் சுதந்தரிக்குங் குடிகளும், நான் நட்ட கிளைகளும், நான் மகிமைப்படும்படி என் கரங்களின் கிரியைகளுமாயிருப்ப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 ஜனங்கள் யாவரும் நீதிமான்களும், என்றைக்கும் பூமியைச் சுதந்தரிக்குங் குடிகளும், நான் நட்ட கிளைகளும், நான் மகிமைப்படும்படி என் கரங்களின் கிரியைகளுமாயிருப்ப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ழும்பிப் பிரகாசி; உன் ஒளிவந்தது, கர்த்தருடைய மகிமை உன்மேல் உதித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ன்னவன் ஆயிரமும், சிறியவன் பலத்த ஜாதியுமாவான்; கர்த்தராகிய நான் ஏற்றகாலத்தில் இதைத் தீவிரமாய் நடப்பிப்ப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ின்னவன் ஆயிரமும், சிறியவன் பலத்த ஜாதியுமாவான்; கர்த்தராகிய நான் ஏற்றகாலத்தில் இதைத் தீவிரமாய் நடப்பிப்ப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இருள் பூமியையும், காரிருள் வானங்களையும் மூடும்; ஆனாலும் உன்மேல் கர்த்தர் உதிப்பார்; அவருடைய மகிமை உன்மேல் காணப்ப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ஜாதிகளின் பாலைக் குடித்து, ராஜாக்களின் முலைப்பாலையும் உண்டு, கர்த்தராகிய நான் இரட்சகரென்றும், யாக்கோபின் வல்லவர் உன் மீட்பரென்றும் அறிந்துகொள்வாய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தோ, இருள் பூமியையும், காரிருள் வானங்களையும் மூடும்; ஆனாலும் உன்மேல் கர்த்தர் உதிப்பார்; அவருடைய மகிமை உன்மேல் காணப்ப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உன் வெளிச்சத்தினிடத்துக்கு ஜாதிகளும், உதிக்கிற உன் ஒளியினிடத்துக்கு ராஜாக்களும் நடந்துவருவ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ற்றிலும் உன் கண்களை ஏறெடுத்துப்பார்; அவர்கள் எல்லாரும் ஏகமாய்க்கூடி உன்னிடத்திற்கு வருகிறார்கள்; உன் குமாரர் தூரத்திலிருந்து வந்து, உன் குமாரத்திகள் உன் பக்கத்திலே வளர்க்கப்படுவ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ற்றிலும் உன் கண்களை ஏறெடுத்துப்பார்; அவர்கள் எல்லாரும் ஏகமாய்க்கூடி உன்னிடத்திற்கு வருகிறார்கள்; உன் குமாரர் தூரத்திலிருந்து வந்து, உன் குமாரத்திகள் உன் பக்கத்திலே வளர்க்கப்படுவ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ீ அதைக் கண்டு ஓடிவருவாய்; உன் இருதயம் அதிசயப்பட்டுப் பூரிக்கும்; கடற்கரையின் திரளான கூட்டம் உன் வசமாக திரும்பும், ஜாதிகளின் பலத்த சேனை உன்னிடத்துக்கு வர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ீ அதைக் கண்டு ஓடிவருவாய்; உன் இருதயம் அதிசயப்பட்டுப் பூரிக்கும்; கடற்கரையின் திரளான கூட்டம் உன் வசமாக திரும்பும், ஜாதிகளின் பலத்த சேனை உன்னிடத்துக்கு வர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ீ அதைக் கண்டு ஓடிவருவாய்; உன் இருதயம் அதிசயப்பட்டுப் பூரிக்கும்; கடற்கரையின் திரளான கூட்டம் உன் வசமாக திரும்பும், ஜாதிகளின் பலத்த சேனை உன்னிடத்துக்கு வர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ட்டகங்களின் ஏராளமும், மீதியான ஏப்பாத் தேசங்களின் வேகமான ஒட்டகங்களும் உன்னை மூடும்; சேபாவிலுள்ளவர்கள் யாவரும் பொன்னையும் தூபவர்க்கத்தையும் கொண்டுவந்து, கர்த்தரின் துதிகளைப் பிரசித்தப்படுத்து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ட்டகங்களின் ஏராளமும், மீதியான ஏப்பாத் தேசங்களின் வேகமான ஒட்டகங்களும் உன்னை மூடும்; சேபாவிலுள்ளவர்கள் யாவரும் பொன்னையும் தூபவர்க்கத்தையும் கொண்டுவந்து, கர்த்தரின் துதிகளைப் பிரசித்தப்படுத்து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ேதாரின் ஆடுகளெல்லாம் உன்னிடத்தில் சேர்க்கப்படும்; நெபாயோத்தின் கடாக்கள் உன்னைச் சேவித்து, அங்கிகரிக்கப்பட்டதாய் என் பலிபீடத்தின்மேல் ஏறும்; என் மகிமையின் ஆலயத்தை மகிமைப்படுத்த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ஜாதிகளின் பாலைக் குடித்து, ராஜாக்களின் முலைப்பாலையும் உண்டு, கர்த்தராகிய நான் இரட்சகரென்றும், யாக்கோபின் வல்லவர் உன் மீட்பரென்றும் அறிந்துகொள்வாய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ேதாரின் ஆடுகளெல்லாம் உன்னிடத்தில் சேர்க்கப்படும்; நெபாயோத்தின் கடாக்கள் உன்னைச் சேவித்து, அங்கிகரிக்கப்பட்டதாய் என் பலிபீடத்தின்மேல் ஏறும்; என் மகிமையின் ஆலயத்தை மகிமைப்படுத்து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கத்தைப்போலவும் தங்கள் பலகணித்துவாரங்களுக்குத் தீவிரிக்கிற புறாக்களைப்போலவும் பறந்துவருகிற இவர்கள் யார்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கத்தைப்போலவும் தங்கள் பலகணித்துவாரங்களுக்குத் தீவிரிக்கிற புறாக்களைப்போலவும் பறந்துவருகிற இவர்கள் யார்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வுகள் எனக்குக் காத்திருக்கும்; அவர் உன்னை மகிமைப்படுத்தினார் என்று உன் பிள்ளைகளையும், அவர்களோடேகூட அவர்கள் பொன்னையும் அவர்கள் வெள்ளியையும் உன் தேவனாகிய கர்த்தரின் நாமத்துக்கென்றும் இஸ்ரவேலின் பரிசுத்தருக்கென்றும் தூரத்திலிருந்து கொண்டுவர, தர்ஷீசின் கப்பல்களும் ஏற்கனவே எனக்குக் காத்திருக்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வுகள் எனக்குக் காத்திருக்கும்; அவர் உன்னை மகிமைப்படுத்தினார் என்று உன் பிள்ளைகளையும், அவர்களோடேகூட அவர்கள் பொன்னையும் அவர்கள் வெள்ளியையும் உன் தேவனாகிய கர்த்தரின் நாமத்துக்கென்றும் இஸ்ரவேலின் பரிசுத்தருக்கென்றும் தூரத்திலிருந்து கொண்டுவர, தர்ஷீசின் கப்பல்களும் ஏற்கனவே எனக்குக் காத்திரு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ீவுகள் எனக்குக் காத்திருக்கும்; அவர் உன்னை மகிமைப்படுத்தினார் என்று உன் பிள்ளைகளையும், அவர்களோடேகூட அவர்கள் பொன்னையும் அவர்கள் வெள்ளியையும் உன் தேவனாகிய கர்த்தரின் நாமத்துக்கென்றும் இஸ்ரவேலின் பரிசுத்தருக்கென்றும் தூரத்திலிருந்து கொண்டுவர, தர்ஷீசின் கப்பல்களும் ஏற்கனவே எனக்குக் காத்தி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நியரின் புத்திரர் உன் மதில்களைக் கட்டி, அவர்களுடைய ராஜாக்கள் உன்னைச் சேவிப்பார்கள்; என் கடுங்கோபத்தினால் உன்னை அடித்தேன்; ஆனாலும் என் கிருபையினால் உனக்கு இரங்கின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நியரின் புத்திரர் உன் மதில்களைக் கட்டி, அவர்களுடைய ராஜாக்கள் உன்னைச் சேவிப்பார்கள்; என் கடுங்கோபத்தினால் உன்னை அடித்தேன்; ஆனாலும் என் கிருபையினால் உனக்கு இரங்கின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நியரின் புத்திரர் உன் மதில்களைக் கட்டி, அவர்களுடைய ராஜாக்கள் உன்னைச் சேவிப்பார்கள்; என் கடுங்கோபத்தினால் உன்னை அடித்தேன்; ஆனாலும் என் கிருபையினால் உனக்கு இரங்கின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ிடத்துக்கு ஜாதிகளின் பலத்த சேனையைக் கொண்டுவரும்படிக்கும், அவர்களுடைய ராஜாக்களை அழைத்துவரும்படிக்கும் உன் வாசல்கள் இரவும்பகலும் பூட்டப்படாமல் எப்பொழுதும் திறந்தி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ஜாதிகளின் பாலைக் குடித்து, ராஜாக்களின் முலைப்பாலையும் உண்டு, கர்த்தராகிய நான் இரட்சகரென்றும், யாக்கோபின் வல்லவர் உன் மீட்பரென்றும் அறிந்துகொள்வாய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ிடத்துக்கு ஜாதிகளின் பலத்த சேனையைக் கொண்டுவரும்படிக்கும், அவர்களுடைய ராஜாக்களை அழைத்துவரும்படிக்கும் உன் வாசல்கள் இரவும்பகலும் பூட்டப்படாமல் எப்பொழுதும் திறந்திரு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னைச் சேவிக்காத ஜாதியும் ராஜ்யமும் அழியும்; அந்த ஜாதிகள் நிச்சயமாய்ப் பாழா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பரிசுத்த ஸ்தானத்தைச் சிங்காரிக்கும்படிக்கு, லீபனோனின் மகிமையும், தேவதாரு விருட்சங்களும், பாய்மர விருட்சங்களும், புன்னைமரங்களுங்கூட உன்னிடத்திற்குக் கொண்டுவரப்படும்; என் பாதஸ்தானத்தை மகிமைப்படுத்துவ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பரிசுத்த ஸ்தானத்தைச் சிங்காரிக்கும்படிக்கு, லீபனோனின் மகிமையும், தேவதாரு விருட்சங்களும், பாய்மர விருட்சங்களும், புன்னைமரங்களுங்கூட உன்னிடத்திற்குக் கொண்டுவரப்படும்; என் பாதஸ்தானத்தை மகிமைப்படுத்துவ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பரிசுத்த ஸ்தானத்தைச் சிங்காரிக்கும்படிக்கு, லீபனோனின் மகிமையும், தேவதாரு விருட்சங்களும், பாய்மர விருட்சங்களும், புன்னைமரங்களுங்கூட உன்னிடத்திற்குக் கொண்டுவரப்படும்; என் பாதஸ்தானத்தை மகிமைப்படுத்துவ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னை ஒடுக்கினவர்களின் பிள்ளைகளும் குனிந்து உன்னிடத்தில் வந்து, உன்னை அசட்டைபண்ணின யாவரும் உன் காலத்தில் பணிந்து, உன்னைக் கர்த்தருடைய நகரம் என்றும், இஸ்ரவேலுடைய பரிசுத்தரின் சீயோன் என்றும் சொல்வ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னை ஒடுக்கினவர்களின் பிள்ளைகளும் குனிந்து உன்னிடத்தில் வந்து, உன்னை அசட்டைபண்ணின யாவரும் உன் காலத்தில் பணிந்து, உன்னைக் கர்த்தருடைய நகரம் என்றும், இஸ்ரவேலுடைய பரிசுத்தரின் சீயோன் என்றும் சொல்வ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னை ஒடுக்கினவர்களின் பிள்ளைகளும் குனிந்து உன்னிடத்தில் வந்து, உன்னை அசட்டைபண்ணின யாவரும் உன் காலத்தில் பணிந்து, உன்னைக் கர்த்தருடைய நகரம் என்றும், இஸ்ரவேலுடைய பரிசுத்தரின் சீயோன் என்றும் சொல்வ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நெகிழப்பட்டதும், கைவிடப்பட்டதும், ஒருவரும் கடந்து நடவாததுமாயிருந்தாய்; ஆனாலும் உன்னை நித்திய மாட்சிமையாகவும், தலைமுறை தலைமுறையாயிருக்கும் மகிழ்ச்சியாகவும் வைப்ப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நெகிழப்பட்டதும், கைவிடப்பட்டதும், ஒருவரும் கடந்து நடவாததுமாயிருந்தாய்; ஆனாலும் உன்னை நித்திய மாட்சிமையாகவும், தலைமுறை தலைமுறையாயிருக்கும் மகிழ்ச்சியாகவும் வைப்ப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வெண்கலத்துக்குப் பதிலாகப் பொன்னையும், இரும்புக்குப் பதிலாக வெள்ளியையும், மரங்களுக்குப் பதிலாக வெண்கலத்தையும், கற்களுக்குப் பதிலாக இரும்பையும், வரப்பண்ணி, உன் கண்காணிகளைச் சமாதானமுள்ளவர்களும், உன் தண்டற்காரரை நீதியுள்ளவர்களுமாக்குவ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வெண்கலத்துக்குப் பதிலாகப் பொன்னையும், இரும்புக்குப் பதிலாக வெள்ளியையும், மரங்களுக்குப் பதிலாக வெண்கலத்தையும், கற்களுக்குப் பதிலாக இரும்பையும், வரப்பண்ணி, உன் கண்காணிகளைச் சமாதானமுள்ளவர்களும், உன் தண்டற்காரரை நீதியுள்ளவர்களுமாக்க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வெண்கலத்துக்குப் பதிலாகப் பொன்னையும், இரும்புக்குப் பதிலாக வெள்ளியையும், மரங்களுக்குப் பதிலாக வெண்கலத்தையும், கற்களுக்குப் பதிலாக இரும்பையும், வரப்பண்ணி, உன் கண்காணிகளைச் சமாதானமுள்ளவர்களும், உன் தண்டற்காரரை நீதியுள்ளவர்களுமாக்குவ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னிக் கொடுமை உன் தேசத்திலும், அழிவும் நாசமும் உன் எல்லைகளிலும் கேட்கப்படமாட்டாது; உன் மதில்களை இரட்சிப்பென்றும் உன்வாசல்களைத் துதியென்றும் சொல்லுவாய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னிக் கொடுமை உன் தேசத்திலும், அழிவும் நாசமும் உன் எல்லைகளிலும் கேட்கப்படமாட்டாது; உன் மதில்களை இரட்சிப்பென்றும் உன்வாசல்களைத் துதியென்றும் சொல்லுவாய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95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দিনের বেলায় সূর্য় আর কখনও তোমার আলো হবে না| রাত্রে আর কখনও চাঁদ তোমার আলো হবে না| কারণ প্রভু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চির কালের আলো| তোমার ঈশ্বরই তোমার জ্যোত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োমার ‘সূর্য়’ কখনও অস্তমিত হবে না| তোমার ‘চাঁদ’ আর কখনও অন্ধকার হবে না| কারণ প্রভু চির কা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তোমার আলো হবেন এবং শোকের সময় শেষ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তোমার সব লোক ভাল হবে| তারা পৃথিবীকে চির কালের জন্য পাবে| তাদের আমি সৃষ্টি করেছি| তারা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র হাতে গড়ে তোলা চমত্কার বৃক্ষ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জেরুশালেম, আমার আলো উঠে পড়! তোমার আলো (ঈশ্বর) আসছেন| তোমার উপর প্রভুর মহিমা প্রতিভা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সব চাইতে ছোট্ট পরিবার হবে বড় পরিবারগোষ্ঠী| ক্ষুদ্রতম পরিবার হবে শক্তিশালী জাতি| সঠিক সময়ে,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দ্রুত চলে আসব| আমি এই সব ঘটনাগুলো ঘটা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অন্ধকার পৃথিবীকে ঢেকে দিয়েছে| লোকরা অন্ধকারাচ্ছন্ন| কিন্তু প্রভু তোমার উপর তাঁর কিরণ বিকী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জাতিগুলি তোমার রয়োজনীয় সব কিছুই দেবে| তুমি হবে মাতৃদু3পাযী শিশুর মতো| কিন্তু তুমি রাজার ধ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ন| তাঁর মহিমা তোমার উপর দেখা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ব জাতি তোমার আলোর কাছে আসবে| রাজারাও তোমার উজ্জ্বল আলোর (ঈশ্বর) কাছে আস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োমার চার পাশে দেখো! দেখ, লোকরা তোমার চারপাশে জড়ো হচ্ছে এবং তোমার কাছে আসছে| তোমার পুত্র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দূর দূরান্ত থেকে কন্যারাও আস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ভবিষ্যতে এসব ঘটবে এবং সেই সময় তুমি তোমার লোকদের দেখতে পাবে| তোমার মুখে সুখের বহিঃপ্রকাশ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থম তুমি ভীত হলেও পরে উচ্ছসিত হয়ে উঠবে| সাগর পারের সমস্ত ধনসম্পদ তোমার সামনে রাখা হবে| জাতিসমূহ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নসম্পদও তোমার কাছে পৌঁছ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মিদিযন ও ঐফা থেকে উটের দল তোমার জমি পার হবে| শিবা থেকে দীর্ঘ উটের সারি আসবে তোমার কাছে| তারা ব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নবে সোনা ও ধূপ| তারা প্রভুর প্রশংসা করে গান গা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লোকরা কেদরের সমস্ত মেষকে একত্রিত করে তোমাকে এনে দেবে| নবাযোত থেকে তারা মেষও আনবে| তুমি সেগুল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পান’ করবে| তখন তুমি বুঝবে যে তিনি আমি, প্রভু, যিনি তোমাকে রক্ষা করেন| তুমি জানতে পারবে যাকোবের মহ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বেদীতে নৈবেদ্য হিসাবে দেবে| এবং আমি তা গ্রহণ করব| আমি আমার মন্দির আরও সুন্দর করে বানিয়ে তুল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লোকের দিকে তাকাও| আকাশে দ্রুত পার হয়ে যাওয়া মেঘের মতো তারা তোমার দিকে অগ্রসর হচ্ছে| তারা হল খু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রুত বাসায উড়ে যাওয়া ঘুঘু পাখীদের ম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দূরবর্তী এলাকায লোকরা আমার জন্য অপেক্ষা করছে| বিশাল যাত্রীবাহী জাহাজগুলি জলযাত্রার জন্য প্রস্তু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জাহাজগুলি তোমাদের ছেলেমেয়েদের দূরদেশ থেকে আনার প্রতিক্ষায রয়েছে| তারা তাদের ঈশ্বর ইস্রায়ে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বিত্র একজনকে শ্রদ্ধা জানানোর জন্য সোনা এবং রূপো নিয়ে আসবে| প্রভু তোমাদের জন্য চমত্কার কাজ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অন্য দেশের ছেলেমেয়েরা তোমাদের প্রাচীরগুলো আবার গড়ে তুলবে| তাদের রাজারা তোমাদের সেবা করবে| “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খন তোমাদের উপর রুদ্ধ ছিলাম, তখন আমি তোমাদের শাস্তি দিয়েছিলাম| কিন্তু এখন তোমরা আমার স্বপক্ষে,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তোমাদের জন্য করুণাময় হ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োমার ফটক সব সময় খোলা থাকবে| সেগুলি দিনরাত কখনই বন্ধ হবে না| সব জাতি ও রাজারা তোমাক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তোমার পরিত্রা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পদ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োন জাতি বা দেশ যদি তোমার সেবা না করে তবে তারা ধ্বংস হয়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লিবানোনের সব মহত্‌ দ্রব্যই তুমি পাবে| লোকরা তোমাকে পাইন, ফার ও সাইপ্রাসের মতো মূল্যবান গাছ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গাছগুলি জেরুশালেমে আমার জেরুশালেমস্থিত উপাসনাগৃহকে আরও সুন্দর করে তৈরি করতে ব্যবহৃত হবে|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য়গাটা আমার সিংহাসনের সামনে চৌকির মতো হবে| এবং আমি এই জায়গাটিকে যথেষ্ট সম্মান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অতীতে যারা তোমাকে কষ্ট দিয়েছে তারা এখন তোমার সামনে মাথা নত করবে| অতীতে যারা তোমাকে ঘৃণা কর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এখন তোমার পায়ে মাথা নত করবে| তারা তোমাকে ডাকবে, ‘প্রভুর নগরী!’ ‘ইস্রায়েলের পবিত্র এক জ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িয়োন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“তুমি আর কখনও পরিত্যক্ত হবে না| তুমি পুনরায় ঘৃণার পাত্র হবে না| তুমি কখনও শূন্য হবে না|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কে চির কালের জন্য মহান করে দেব| তুমি চির কালের জন্য এখন থেকেই সুখী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এখন তোমার তামা রয়েছে| আমি তোমাকে সোনা এনে দেব| এখন তোমার লোহা রয়েছে| আমি তোমাকে দেব রূপা|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কাঠকে তামায পরিণত করব| আমি তোমার পাথরকে লোহাতে পরিণত করব| আমি তোমার শাস্তিকে শান্ত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ূপান্তরিত করব| এখন তোমাকে লোকরা কষ্ট দিলেও পরে তারাই তোমার জন্য ভাল ভাল কাজ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তোমার দেশে আর কখনও হিংসাত্মক ঘটনার খবর থাকবে না| লোকে আর তোমাকে বা তোমার দেশকে আক্রমণ ক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 তোমার প্রাচীর সমূহের নাম দেবে ‘পরিত্রাণ’ এবং তোমার ফটকগুলির নাম দেবে ‘প্রশংসা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6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2026-08-02T12:22:04Z</dcterms:created>
  <dcterms:modified xsi:type="dcterms:W3CDTF">2026-08-02T12:22:04Z</dcterms:modified>
  <dc:title>ஏசாயா : 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