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86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கன் என் வினைதீர், ஐயா; கிருபாகரா, நின்
பாடு நினைந் தெனைச் சேர், ஐய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கன் என் வினைதீர், ஐயா; கிருபாகரா, நின்
பாடு நினைந் தெனைச் சேர், ஐயா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ீதகற்றவே சிறந்த சேண் உலகினிமை விட்டு;
பூதலத் துகந்து வந்த புண்ணியனே, யேசு தேவா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கன் என் வினைதீர், ஐயா; கிருபாகரா, நின்
பாடு நினைந் தெனைச் சேர், ஐயா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வந்துறும் எப்பாவிகளையும் – அங்கீகரிக்கும்
மாசில்லாத யேசு நாதனே, (2)
உந்தன் இடம் வந்துளமே உருகி அழுதமாது
முந்தி மிகச் செய்த பாவம் முழுதும் பொறுத்தாய் அன்றோ?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கன் என் வினைதீர், ஐயா; கிருபாகரா, நின்
பாடு நினைந் தெனைச் சேர், ஐயா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சிந்தின உன் உதிரம் அதே – தீயோன் மறத்தைச்
சின்னபின்னம் செய்ய வல்லதே; (2)
பந்தம் உற உன்றன் வலப் பாகமுற்ற கள்வனையே
விந்தையுற வேரட்சித்த வேதனே, அவ்விதமாய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கன் என் வினைதீர், ஐயா; கிருபாகரா, நின்
பாடு நினைந் தெனைச் சேர், ஐயா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அற்பவிசுவாசமுளன் ஆம் – அடியேனை இனி
ஆதரிப்பதார் உன் தஞ்சமே; (2)
தற்பரா, உனைத் தரிசித் தன்றி நம்பிடேன், எனவே
செப்பின தோமாவுக்குப்போல், திரு உருக்காட்சி தந்து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2026-06-15T08:32:14Z</dcterms:created>
  <dcterms:modified xsi:type="dcterms:W3CDTF">2026-06-15T08:32:14Z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