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80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ின நேரங்களில் கைதூக்கி எடுப்பவரே
கண்ணீரின் பள்ளத்தாக்கில் என்னோடு இருப்பவரே
உறவுகள் மறந்தாலும் நீர் என்னை மறப்பதில்லை
காலங்கள் மாறினாலும் நீர் மட்டும் மாறவ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 தான்பா என் நம்பிக்கை
உம்மை அன்றி வேறு துணைய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தேவைகள் ஆயிரம் என் முன் இருப்பினும்
சோர்ந்து போவதில்லை, என்னோடு நீர் உண்டு
தேவையை காட்டிலும் பெரியவர் நீரல்லோ
நினைப்பதை பார்க்கிலும் செய்பவர் நீரல்லோ --- நீங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மனிதனின் தூஷனையில் மனமடிவடைவதில்லை
நீர் எந்தன் பக்கம் உண்டு, தோல்விகள் எனக்கு இல்லை
நாவுகள் எனக்கெதிராய் சாட்சிகள் சொன்னாலும்
வாதாட நீர் உண்டு ஒருபோதும் கலக்கமில்லை --- நீங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2026-07-30T20:02:10Z</dcterms:created>
  <dcterms:modified xsi:type="dcterms:W3CDTF">2026-07-30T20:02:10Z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