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மாற்றி ந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மகிழச் செய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ிறிஸ்துவை நம்பின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ுக்குப் பிள்ளைய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ன்னு கூப்பிடப்பண்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ே நிரப்பப்ப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யிர்த்த கிறிஸ்து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த்திலே வந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ுக்கேதுவான நம்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Pரங்களை உயிர்ப்ப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வாரம் ஆர்ப்ப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ிக்கேற்ற பலி செல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ாரிய கூட்ட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ிச்சமாய் மாற்ற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ச்சிதனை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ுயரம் நீ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ாட்டத்தின் ஆட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ன ஆவி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என்னும் உடையை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நீதியின் சால்வை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ே போர்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சந்நித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மகன் மணமகள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ங்கரித்து மகி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யேசுவின் பெயர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ும் கழுவப்பட்ட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மாற்றப்பட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ான பிள்ளைகளான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மூலைக்கல்லாம் கிறிஸ்துவின் 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்டப்பட்ட மாளிகை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தாங்கும் ஆலய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ர்கின்ற கோபுர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ெல்லாம் கொண்டாட்ட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விண்ணகமே நம் நா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கைக்காக கா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மான நமது உட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போல மாறிடும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முன்னில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பாடல் தினமும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தேவன் உயர்த்திப் ப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ல்வாரி சிலுவையில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வெற்றிச்ச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2026-09-15T19:16:03Z</dcterms:created>
  <dcterms:modified xsi:type="dcterms:W3CDTF">2026-09-15T19:16:03Z</dcterms:modified>
  <dc:title>துதிப் பாடல்கள் : 254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