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மாற்றி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மகிழச் 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றிஸ்துவை நம்பின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ுக்குப் பிள்ளையா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கூப்பிடப்பண்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ே நிரப்பப்ப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யிர்த்த கிறிஸ்து நம்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ே வ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ுக்கேதுவான நம்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Pரங்களை உயிர்ப்பி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வாரம் ஆர்ப்பா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விக்கேற்ற பலி செல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ாரிய கூட்டம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ாய் மாற்ற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ச்சிதனை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ுயரம் நீக்கி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்டத்தின் ஆடை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ுங்கின ஆவி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என்னும் உடையை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ீதியின் சால்வை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ாலே போர்த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சந்நி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மகன் மணமகள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ரித்து மகி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இயேசுவின் பெயர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ும் கழுவப்ப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ாய் மாற்றப்ப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்மையான பிள்ளைகளா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மூலைக்கல்லாம் கிறிஸ்துவின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ப்பட்ட மாளிகை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தாங்கும் ஆலய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்கின்ற கோபுரம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ெல்லாம் கொண்டா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விண்ணகமே நம் ந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க்காக கா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மான நமது உட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ோல மாறிடும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் முன்னில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பாடல் தினமும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தேவன் உயர்த்திப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்வாரி சிலுவையிலே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ெற்றிச்ச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2026-07-30T21:55:56Z</dcterms:created>
  <dcterms:modified xsi:type="dcterms:W3CDTF">2026-07-30T21:55:56Z</dcterms:modified>
  <dc:title>துதிப் பாடல்கள் : 254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