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லடியைச் சந்தோஷமான பிள்ளைத்தாய்ச்சியாக்கி வீட்டிலே குடியிருக்கப்பண்ணுகிற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டைய ஊழியக்காரரே, துதியுங்கள்; கர்த்தருடைய நாமத்தைத் துதிய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ுமுதல் என்றென்றைக்கும் கர்த்தருடைய நாமம் ஸ்தோத்திரிக்கப்படக்கடவ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் உதிக்கும் திசைதொடங்கி, அஸ்தமிக்கும் திசைமட்டும் கர்த்தருடைய நாமம் துதிக்கப்படு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எல்லா ஜாதிகள்மேலும் உயர்ந்தவர்; அவருடைய மகிமை வானங்களுக்கு மேலா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தங்களில் வாசம்பண்ணுகிற நம்முடைய தேவனாகிய கர்த்தருக்குச் சமானமானவர் யார்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ிலும் பூமியிலுமுள்ளவைகளைப் பார்க்கும்படி தம்மைத் தாழ்த்து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சிறியவனைப் புழுதியிலிருந்து தூக்கிவிடுகிறார், எளியவனைக் குப்பையிலிருந்து உயர்த்த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ைப் பிரபுக்களோடும், தமது ஜனத்தின் அதிபதிகளோடும் உட்காரப்பண்ண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ಬಂಜೆಯಾದವಳನ್ನು ಮಕ್ಕಳ ಸಂತೋಷ ವುಳ್ಳ ತಾಯಿಯಾಗಿ ಮನೆಯಲ್ಲಿ ನಿವಾಸಿಸುವಂತೆ ಮಾಡುತ್ತಾನೆ ಕರ್ತನನ್ನು ಸ್ತುತ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ನ್ನು ಸ್ತುತಿಸಿರಿ; ಕರ್ತನ ಸೇವಕರೇ; ಸ್ತುತಿಸಿರಿ; ಕರ್ತನ ಹೆಸರನ್ನು ಸ್ತುತಿಸ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ಂದಿನಿಂದ ಯುಗಯುಗಕ್ಕೂ ಕರ್ತನ ಹೆಸರಿಗೆ ಸ್ತುತಿಯುಂಟಾಗ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ಸೂರ್ಯೋದಯ ದಿಂದ ಅದರ ಅಸ್ತಮಾನದ ವರೆಗೂ ಕರ್ತನ ಹೆಸರು ಸ್ತುತಿಸಲ್ಪಡತಕ್ಕದ್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ು ಎಲ್ಲಾ ಜನಾಂಗಗಳ ಮೇಲೆ ಉನ್ನತವಾದವನು; ಆತನ ಮಹಿಮೆಯು ಆಕಾ ಶಗಳ ಮೇಲೆ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ಮ್ಮ ದೇವರಾದ ಕರ್ತನ ಹಾಗೆ ಯಾರಿದ್ದಾರೆ? ಉನ್ನತದಲ್ಲಿ ಆತನು ವಾಸ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ಕಾಶದ ಮೇಲೆಯೂ ಭೂಮಿಯ ಮೇಲೆಯೂ ದೃಷ್ಟಿ ಇಡುವದಕ್ಕೆ ಆತನು ತನ್ನನ್ನು ತಗ್ಗಿಸಿಕೊಳ್ಳ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ಧಿಪತಿಗಳ ಸಂಗಡವೂ ತನ್ನ ಜನರ ಅಧಿಪತಿಗಳ ಸಂಗಡವೂ ಕುಳ್ಳಿರಿಸುವದಕ್ಕ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ಧೂಳಿನೊಳಗಿಂದ ದರಿದ್ರನನ್ನು ಏಳಮಾಡಿ ತಿಪ್ಪೆಯೊಳಗಿಂದ ಬಡವನನ್ನು ಎತ್ತ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2026-06-03T09:52:29Z</dcterms:created>
  <dcterms:modified xsi:type="dcterms:W3CDTF">2026-06-03T09:52:29Z</dcterms:modified>
  <dc:title>சங்கீதம் : 113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