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75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த்தை போற்றிடுவோம்
என்றும் அவர் துதி சான்ற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டுமுரடான பாதையில்
கால் தடுமாறி ஏங்குகையில்
கருணையாய் பேசி கரமதை நீட்டி
காத்திடும் கரமதை பாட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பாவத்தின் பாரத்தை நீக்கினாரே
சாபத்தின் அகோரத்தை போக்கினாரே
சாகாததான சாவதை வென்று
தேவக்குமாரனை பாட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யோர்தானை கடந்திடும் நேரமதில்
அணைத்திடுவார் அவர் மார்பதினில்
அக்கரை சேர்த்து அகமகிழ்விக்கும்
அன்பரின் நாமத்தை பாட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2026-07-31T20:54:42Z</dcterms:created>
  <dcterms:modified xsi:type="dcterms:W3CDTF">2026-07-31T20:54:42Z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