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போய், சீன் வனாந்தரந்தொடங்கி, ஆமாத்துக்குப் போகிற வழியாகிய ரேகொப்மட்டும், தேசத்தைச் சுற்றிப்பார்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ெற்கேயும் சென்று, எபிரோன்மட்டும் போனார்கள்; அங்கே ஏனாக்கின் குமாரராகிய அகீமானும் சேசாயும் தல்மாயும் இருந்தார்கள். எபிரோன் எகிப்திலுள்ள சோவானுக்கு ஏழுவருஷத்திற்குமுன்னே கட்டப்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ெற்கேயும் சென்று, எபிரோன்மட்டும் போனார்கள்; அங்கே ஏனாக்கின் குமாரராகிய அகீமானும் சேசாயும் தல்மாயும் இருந்தார்கள். எபிரோன் எகிப்திலுள்ள சோவானுக்கு ஏழுவருஷத்திற்குமுன்னே கட்ட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, அவர்கள் எஸ்கோல் பள்ளத்தாக்குமட்டும் போய், அங்கே ஒரே குலையுள்ள திராட்சக்கொடியை அறுத்தார்கள்; அதை ஒரு தடியிலே இரண்டுபேர் கட்டித் தூக்கிக்கொண்டுவந்தார்கள்: மாதளம்பழங்களிலும் அத்திப்பழங்களிலும் சிலவற்றைக் கொண்டுவ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, அவர்கள் எஸ்கோல் பள்ளத்தாக்குமட்டும் போய், அங்கே ஒரே குலையுள்ள திராட்சக்கொடியை அறுத்தார்கள்; அதை ஒரு தடியிலே இரண்டுபேர் கட்டித் தூக்கிக்கொண்டுவந்தார்கள்: மாதளம்பழங்களிலும் அத்திப்பழங்களிலும் சிலவற்றைக் கொண்டுவ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, அவர்கள் எஸ்கோல் பள்ளத்தாக்குமட்டும் போய், அங்கே ஒரே குலையுள்ள திராட்சக்கொடியை அறுத்தார்கள்; அதை ஒரு தடியிலே இரண்டுபேர் கட்டித் தூக்கிக்கொண்டுவந்தார்கள்: மாதளம்பழங்களிலும் அத்திப்பழங்களிலும் சிலவற்றைக் கொண்டுவ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அங்கே அறுத்த திராட்சக்குலையினிமித்தம், அவ்விடம் எஸ்கோல் பள்ளத்தாக்கு என்ன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அங்கே அறுத்த திராட்சக்குலையினிமித்தம், அவ்விடம் எஸ்கோல் பள்ளத்தாக்கு என்னப்பட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தேசத்தைச் சுற்றிப்பார்த்து, நாற்பதுநாள் சென்றபின்பு திரும்ப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பாரான் வனாந்தரத்தில் இருக்கிற காதேசுக்கு வந்து, மோசே ஆரோன் என்பவர்களிடத்திலும் இஸ்ரவேல் புத்திரராகிய சபையார் எல்லாரிடத்திலும் சேர்ந்து, அவர்களுக்கும் சபையாரனைவருக்கும் சமாசாரத்தை அறிவித்து, தேசத்தின் கனிகளை அவர்களுக்குக் காண்பித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சம் எப்படிப்பட்டதென்றும், குடியிருக்கிற ஜனங்கள் பலவான்களோ பலவீனர்களோ, கொஞ்சம்பேரோ அநேகம்பேரோ என்ற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பாரான் வனாந்தரத்தில் இருக்கிற காதேசுக்கு வந்து, மோசே ஆரோன் என்பவர்களிடத்திலும் இஸ்ரவேல் புத்திரராகிய சபையார் எல்லாரிடத்திலும் சேர்ந்து, அவர்களுக்கும் சபையாரனைவருக்கும் சமாசாரத்தை அறிவித்து, தேசத்தின் கனிகளை அவர்களுக்குக் காண்பித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பாரான் வனாந்தரத்தில் இருக்கிற காதேசுக்கு வந்து, மோசே ஆரோன் என்பவர்களிடத்திலும் இஸ்ரவேல் புத்திரராகிய சபையார் எல்லாரிடத்திலும் சேர்ந்து, அவர்களுக்கும் சபையாரனைவருக்கும் சமாசாரத்தை அறிவித்து, தேசத்தின் கனிகளை அவர்களுக்குக் காண்பி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மோசேயை நோக்கி: நீர் எங்களை அனுப்பின தேசத்துக்கு நாங்கள் போய்வந்தோம்; அது பாலும் தேனும் ஓடுகிற தேசந்தான்; இது அதினுடைய கனி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மோசேயை நோக்கி: நீர் எங்களை அனுப்பின தேசத்துக்கு நாங்கள் போய்வந்தோம்; அது பாலும் தேனும் ஓடுகிற தேசந்தான்; இது அதினுடைய கனி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, அந்த தேசத்திலே குடியிருக்கிற ஜனங்கள் பலவான்கள்; பட்டணங்கள் அரணிப்பானவைகளும் மிகவும் பெரியவைகளுமாய் இருக்கிறது; அங்கே ஏனாக்கின் குமாரரையும் கண்ட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, அந்த தேசத்திலே குடியிருக்கிற ஜனங்கள் பலவான்கள்; பட்டணங்கள் அரணிப்பானவைகளும் மிகவும் பெரியவைகளுமாய் இருக்கிறது; அங்கே ஏனாக்கின் குமாரரையும் கண்ட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மலேக்கியர் தென்புறமான தேசத்தில் குடியிருக்கிறார்கள்; ஏத்தியரும், எபூசியரும், எமோரியரும் மலைநாட்டில் குடியிருக்கிறார்கள்; கானானியர் கடல் அருகேயும் யோர்தானண்டையிலும் குடியிருக்கிறார்கள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மலேக்கியர் தென்புறமான தேசத்தில் குடியிருக்கிறார்கள்; ஏத்தியரும், எபூசியரும், எமோரியரும் மலைநாட்டில் குடியிருக்கிறார்கள்; கானானியர் கடல் அருகேயும் யோர்தானண்டையிலும் குடியிருக்கிறார்கள்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காலேப் மோசேக்கு முன்பாக ஜனங்களை அமர்த்தி: நாம் உடனே போய் அதைச் சுதந்தரித்துக்கொள்வோம்; நாம் அதை எளிதாய் ஜெயித்துக்கொள்ளலாம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காலேப் மோசேக்கு முன்பாக ஜனங்களை அமர்த்தி: நாம் உடனே போய் அதைச் சுதந்தரித்துக்கொள்வோம்; நாம் அதை எளிதாய் ஜெயித்துக்கொள்ளலா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சம் எப்படிப்பட்டதென்றும், குடியிருக்கிற ஜனங்கள் பலவான்களோ பலவீனர்களோ, கொஞ்சம்பேரோ அநேகம்பேரோ என்ற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ோடேகூடப் போய்வந்த மனிதரோ நாம் போய் அந்த ஜனங்களோடே எதிர்க்க நம்மாலே கூடாது; அவர்கள் நம்மைப்பார்க்கிலும் பலவான்கள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ோடேகூடப் போய்வந்த மனிதரோ நாம் போய் அந்த ஜனங்களோடே எதிர்க்க நம்மாலே கூடாது; அவர்கள் நம்மைப்பார்க்கிலும் பலவான்கள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ங்கள் போய்ச் சுற்றிப் பார்த்துவந்த அந்த தேசம் தன் குடிகளைப் பட்சிக்கிற தேசம் நாங்கள் அதிலே கண்ட ஜனங்கள் எல்லாரும் மிகவும் பெரிய ஆட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ங்கள் போய்ச் சுற்றிப் பார்த்துவந்த அந்த தேசம் தன் குடிகளைப் பட்சிக்கிற தேசம் நாங்கள் அதிலே கண்ட ஜனங்கள் எல்லாரும் மிகவும் பெரிய ஆட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ங்கள் போய்ச் சுற்றிப் பார்த்துவந்த அந்த தேசம் தன் குடிகளைப் பட்சிக்கிற தேசம் நாங்கள் அதிலே கண்ட ஜனங்கள் எல்லாரும் மிகவும் பெரிய ஆட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ங்கே இராட்சதப் பிறவியான ஏனாக்கின் குமாரராகிய இராட்சதரையும் கண்டோம்; நாங்கள் எங்கள் பார்வைக்கு வெட்டுக்கிளிகளைப்போல் இருந்தோம், அவர்கள் பார்வைக்கும் அப்படியே இருந்தோம் என்று சொல்லி, இப்படி இஸ்ரவேல் புத்திரருக்குள்ளே தாங்கள் சுற்றிப்பார்த்துவந்த தேசத்தைக்குறித்து துர்ச்செய்தி பரம்பச்செய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ங்கே இராட்சதப் பிறவியான ஏனாக்கின் குமாரராகிய இராட்சதரையும் கண்டோம்; நாங்கள் எங்கள் பார்வைக்கு வெட்டுக்கிளிகளைப்போல் இருந்தோம், அவர்கள் பார்வைக்கும் அப்படியே இருந்தோம் என்று சொல்லி, இப்படி இஸ்ரவேல் புத்திரருக்குள்ளே தாங்கள் சுற்றிப்பார்த்துவந்த தேசத்தைக்குறித்து துர்ச்செய்தி பரம்பச்செய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இஸ்ரவேல் புத்திரருக்குக் கொடுக்கும் கானான்தேசத்தைச் சுற்றிப்பார்ப்பதற்கு நீ மனிதரை அனுப்பு; ஒவ்வொரு பிதாக்களின் கோத்திரத்திலும் ஒவ்வொரு பிரபுவாகிய புருஷனை அனுப்பவேண்டும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இஸ்ரவேல் புத்திரருக்குக் கொடுக்கும் கானான்தேசத்தைச் சுற்றிப்பார்ப்பதற்கு நீ மனிதரை அனுப்பு; ஒவ்வொரு பிதாக்களின் கோத்திரத்திலும் ஒவ்வொரு பிரபுவாகிய புருஷனை அனுப்பவேண்டும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குடியிருக்கிற தேசம் எப்படிப்பட்டது, அது நல்லதோ கெட்டதோ என்றும், அவர்கள் பட்டணங்கள் எப்படிப்பட்டதென்றும், அவர்கள் கூடாரங்களில் குடியிருக்கிறவர்களோ கோட்டைகளில் குடியிருக்கிறவர்களோ என்ற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ோசே கர்த்தருடைய வாக்கின்படியே அவர்களைப் பாரான் வனாந்தரத்தலிருந்து அனுப்பினான்; அந்த மனிதர் யாவரும் இஸ்ரவேல் புத்திரரின் தலைவ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ோசே கர்த்தருடைய வாக்கின்படியே அவர்களைப் பாரான் வனாந்தரத்தலிருந்து அனுப்பினான்; அந்த மனிதர் யாவரும் இஸ்ரவேல் புத்திரரின் தலைவ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நாமங்களாவன: ரூபன் கோத்திரத்தில் சக்கூரின் குமாரன் சம்முவா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மியோன் கோத்திரத்தில் ஓரியின் குமாரன் சாப்பாத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ூதா கோத்திரத்தில் எப்புன்னேயின் குமாரன் காலேப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சக்கார் கோத்திரத்தில் யோசேப்பின் குமாரன் ஈகால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ிராயீம் கோத்திரத்தில் நூனின் குமாரன் ஓசேயா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ன்யமீன் கோத்திரத்தில் ரப்பூவின் குமாரன் பல்த்தி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ெபுலோன் கோத்திரத்தில் சோதியின் குமாரன் காதியேல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சேப்பின் கோத்திரத்தைச் சேர்ந்த மனாசே கோத்திரத்தில் சூசின் குமாரன் காதி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குடியிருக்கிற தேசம் எப்படிப்பட்டது, அது நல்லதோ கெட்டதோ என்றும், அவர்கள் பட்டணங்கள் எப்படிப்பட்டதென்றும், அவர்கள் கூடாரங்களில் குடியிருக்கிறவர்களோ கோட்டைகளில் குடியிருக்கிறவர்களோ என்ற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ண் கோத்திரத்தில் கெமல்லியின் குமாரன் அம்மியேல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ேர் கோத்திரத்தில் மிகாவேலின் குமாரன் சேத்தூ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ப்தலி கோத்திரத்தில் ஒப்பேசியின் குமாரன் நாகபி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த் கோத்திரத்தில் மாகியின் குமாரன் கூவேல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சத்தைச் சுற்றிப்பார்க்கும்படி மோசே அனுப்பின மனிதரின் நாமங்கள் இவைகளே; நூனின் குமாரனாகிய ஓசேயாவுக்கு யோசுவா என்று மோசே பேரிட்ட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சத்தைச் சுற்றிப்பார்க்கும்படி மோசே அனுப்பின மனிதரின் நாமங்கள் இவைகளே; நூனின் குமாரனாகிய ஓசேயாவுக்கு யோசுவா என்று மோசே பேரிட்டிரு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மோசே கானான்தேசத்தைச் சுற்றிப்பார்க்கும்படி அனுப்புகையில், அவர்களை நோக்கி: நீங்கள் இப்படித் தெற்கே போய், மலையில் ஏறி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ை மோசே கானான்தேசத்தைச் சுற்றிப்பார்க்கும்படி அனுப்புகையில், அவர்களை நோக்கி: நீங்கள் இப்படித் தெற்கே போய், மலையில் ஏற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லம் எப்படிப்பட்டது, அது வளப்பமானதோ இளப்பமானதோ என்றும், அதில் விருட்சங்கள் உண்டோ இல்லையோ என்றும் பாருங்கள், தைரியங்கொண்டிருந்து, தேசத்தின் கனிகளிலே சிலவற்றைக் கொண்டுவாருங்கள் என்றான். அக்காலம் திராட்சச்செடி முதற்பழம் பழுக்கிற காலம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லம் எப்படிப்பட்டது, அது வளப்பமானதோ இளப்பமானதோ என்றும், அதில் விருட்சங்கள் உண்டோ இல்லையோ என்றும் பாருங்கள், தைரியங்கொண்டிருந்து, தேசத்தின் கனிகளிலே சிலவற்றைக் கொண்டுவாருங்கள் என்றான். அக்காலம் திராட்சச்செடி முதற்பழம் பழுக்கிற காலம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லம் எப்படிப்பட்டது, அது வளப்பமானதோ இளப்பமானதோ என்றும், அதில் விருட்சங்கள் உண்டோ இல்லையோ என்றும் பாருங்கள், தைரியங்கொண்டிருந்து, தேசத்தின் கனிகளிலே சிலவற்றைக் கொண்டுவாருங்கள் என்றான். அக்காலம் திராட்சச்செடி முதற்பழம் பழுக்கிற காலம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போய், சீன் வனாந்தரந்தொடங்கி, ஆமாத்துக்குப் போகிற வழியாகிய ரேகொப்மட்டும், தேசத்தைச் சுற்றிப்பார்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m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ascended by the south, and came unto Hebron; where Ahiman, Sheshai, and Talmai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Anak, were. (Now Hebron was built seven years before Zoan in Egypt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came unto the brook of Eshcol, and cut down from thence a branch with one clus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pes, and they bare it between two upon a staff; and they brought of the pomegranates, 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place was called the brook Eshcol, because of the cluster of grapes which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cut down from th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returned from searching of the land after fort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went and came to Moses, and to Aaron, and to all the congregation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ee the land, what it is, and the people that dwells therein, whether they be strong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unto the wilderness of Paran, to Kadesh; and brought back word unto them, and unt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, and showed them the fruit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y told him, and said, We came unto the land where you sent us, and surely it flow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lk and honey; and this is the frui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evertheless the people be strong that dwell in the land, and the cities are walled, and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: and moreover we saw the children of Anak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 Amalekites dwell in the land of the south: and the Hittites, and the Jebusit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rites, dwell in the mountains: and the Canaanites dwell by the sea, and by the coast of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Caleb stilled the people before Moses, and said, Let us go up at once, and possess it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well able to overcom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k, few or man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the men that went up with him said, We be not able to go up against the people; for the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nger than w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brought up an evil report of the land which they had searched unto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saying, The land, through which we have gone to search it, is a land that eats u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s thereof; and all the people that we saw in it are men of a great stat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re we saw the giants, the sons of Anak, which come of the giants: and we were in ou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 as grasshoppers, and so we were in thei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end you men, that they may search the land of Canaan, which I give unto the children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very tribe of their fathers shall all of you send a man, every one a ruler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at the land is that they dwell in, whether it be good or bad; and what cities they b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Moses by the commandment of the LORD sent them from the wilderness of Paran: all thos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heads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se were their names: of the tribe of Reuben, Shammua the son of Zacc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f the tribe of Simeon, Shaphat the son of Ho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f the tribe of Judah, Caleb the son of Jephunn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f the tribe of Issachar, Igal the son of Jose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f the tribe of Ephraim, Oshea the son of N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f the tribe of Benjamin, Palti the son of Raph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f the tribe of Zebulun, Gaddiel the son of Sod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f the tribe of Joseph, namely, of the tribe of Manasseh, Gaddi the son of Sus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dwell in, whether in tents, or in strong hol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Of the tribe of Dan, Ammiel the son of Gemall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f the tribe of Asher, Sethur the son of Mich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f the tribe of Naphtali, Nahbi the son of Vophs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f the tribe of Gad, Geuel the son of Mach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se are the names of the men which Moses sent to spy out the land. And Moses called Oshea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Nun Jehoshu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Moses sent them to spy out the land of Canaan, and said unto them, Get you up this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thward, and go up into the mount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at the land is, whether it be fat or lean, whether there be wood therein, or not. An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of good courage, and bring of the fruit of the land. Now the time was the ti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-fruits gra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they went up, and searched the land from the wilderness of Zin unto Rehob, as men co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2026-06-03T08:32:08Z</dcterms:created>
  <dcterms:modified xsi:type="dcterms:W3CDTF">2026-06-03T08:32:08Z</dcterms:modified>
  <dc:title>எண்ணாகமம்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