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Of the tribe of Issachar, Igal the son of Josep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Of the tribe of Ephraim, Oshea the son of Nu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f the tribe of Benjamin, Palti the son of Raph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Of the tribe of Zebulun, Gaddiel the son of Sodi.]]></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f the tribe of Joseph, namely, of the tribe of Manasseh, Gaddi the son of Susi.]]></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Of the tribe of Dan, Ammiel the son of Gemalli.]]></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Of the tribe of Asher, Sethur the son of Michae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Of the tribe of Naphtali, Nahbi the son of Vophsi.]]></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f the tribe of Gad, Geuel the son of Machi.]]></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are the names of the men which Moses sent to spy out the land. And Moses called Oshea the son of Nun Jehoshua.]]></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are the names of the men which Moses sent to spy out the land. And Moses called Oshea the son of Nun Jehoshua.]]></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Moses sent them to spy out the land of Canaan, and said unto them, Get you up this way southward, and go up into the mountai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Moses sent them to spy out the land of Canaan, and said unto them, Get you up this way southward, and go up into the mountai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ee the land, what it is, and the people that dwells therein, whether they be strong or weak, few or many;]]></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see the land, what it is, and the people that dwells therein, whether they be strong or weak, few or man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at the land is that they dwell in, whether it be good or bad; and what cities they be that they dwell in, whether in tents, or in strong hold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at the land is that they dwell in, whether it be good or bad; and what cities they be that they dwell in, whether in tents, or in strong hold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at the land is that they dwell in, whether it be good or bad; and what cities they be that they dwell in, whether in tents, or in strong hold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at the land is, whether it be fat or lean, whether there be wood therein, or not. And be all of you of good courage, and bring of the fruit of the land. Now the time was the time of the first-fruits grape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at the land is, whether it be fat or lean, whether there be wood therein, or not. And be all of you of good courage, and bring of the fruit of the land. Now the time was the time of the first-fruits grape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end you men, that they may search the land of Canaan, which I give unto the children of Israel: of every tribe of their fathers shall all of you send a man, every one a ruler among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at the land is, whether it be fat or lean, whether there be wood therein, or not. And be all of you of good courage, and bring of the fruit of the land. Now the time was the time of the first-fruits grape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So they went up, and searched the land from the wilderness of Zin unto Rehob, as men come to Hamath.]]></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So they went up, and searched the land from the wilderness of Zin unto Rehob, as men come to Hamath.]]></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ascended by the south, and came unto Hebron; where Ahiman, Sheshai, and Talmai, the children of Anak, were. (Now Hebron was built seven years before Zoan in Egyp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ascended by the south, and came unto Hebron; where Ahiman, Sheshai, and Talmai, the children of Anak, were. (Now Hebron was built seven years before Zoan in Egyp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came unto the brook of Eshcol, and cut down from thence a branch with one cluster of grapes, and they bare it between two upon a staff; and they brought of the pomegranates, and of the fig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came unto the brook of Eshcol, and cut down from thence a branch with one cluster of grapes, and they bare it between two upon a staff; and they brought of the pomegranates, and of the fig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came unto the brook of Eshcol, and cut down from thence a branch with one cluster of grapes, and they bare it between two upon a staff; and they brought of the pomegranates, and of the fig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place was called the brook Eshcol, because of the cluster of grapes which the children of Israel cut down from thenc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place was called the brook Eshcol, because of the cluster of grapes which the children of Israel cut down from thenc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end you men, that they may search the land of Canaan, which I give unto the children of Israel: of every tribe of their fathers shall all of you send a man, every one a ruler among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returned from searching of the land after forty day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went and came to Moses, and to Aaron, and to all the congregation of the children of Israel, unto the wilderness of Paran, to Kadesh; and brought back word unto them, and unto all the congregation, and showed them the fruit of the lan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went and came to Moses, and to Aaron, and to all the congregation of the children of Israel, unto the wilderness of Paran, to Kadesh; and brought back word unto them, and unto all the congregation, and showed them the fruit of the lan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went and came to Moses, and to Aaron, and to all the congregation of the children of Israel, unto the wilderness of Paran, to Kadesh; and brought back word unto them, and unto all the congregation, and showed them the fruit of the lan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told him, and said, We came unto the land where you sent us, and surely it flows with milk and honey; and this is the fruit of i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told him, and said, We came unto the land where you sent us, and surely it flows with milk and honey; and this is the fruit of i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Nevertheless the people be strong that dwell in the land, and the cities are walled, and very great: and moreover we saw the children of Anak ther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Nevertheless the people be strong that dwell in the land, and the cities are walled, and very great: and moreover we saw the children of Anak ther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Amalekites dwell in the land of the south: and the Hittites, and the Jebusites, and the Amorites, dwell in the mountains: and the Canaanites dwell by the sea, and by the coast of Jorda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Amalekites dwell in the land of the south: and the Hittites, and the Jebusites, and the Amorites, dwell in the mountains: and the Canaanites dwell by the sea, and by the coast of Jorda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by the commandment of the LORD sent them from the wilderness of Paran: all those men were heads of the children of Israel.]]></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 Amalekites dwell in the land of the south: and the Hittites, and the Jebusites, and the Amorites, dwell in the mountains: and the Canaanites dwell by the sea, and by the coast of Jorda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Caleb stilled the people before Moses, and said, Let us go up at once, and possess it; for we are well able to overcome i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Caleb stilled the people before Moses, and said, Let us go up at once, and possess it; for we are well able to overcome i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ut the men that went up with him said, We be not able to go up against the people; for they are stronger than w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ut the men that went up with him said, We be not able to go up against the people; for they are stronger than w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y brought up an evil report of the land which they had searched unto the children of Israel, saying, The land, through which we have gone to search it, is a land that eats up the inhabitants thereof; and all the people that we saw in it are men of a great statur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y brought up an evil report of the land which they had searched unto the children of Israel, saying, The land, through which we have gone to search it, is a land that eats up the inhabitants thereof; and all the people that we saw in it are men of a great statur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re we saw the giants, the sons of Anak, which come of the giants: and we were in our own sight as grasshoppers, and so we were in their sigh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re we saw the giants, the sons of Anak, which come of the giants: and we were in our own sight as grasshoppers, and so we were in their sigh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re we saw the giants, the sons of Anak, which come of the giants: and we were in our own sight as grasshoppers, and so we were in their sigh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by the commandment of the LORD sent them from the wilderness of Paran: all those men were heads of the children of Israel.]]></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re we saw the giants, the sons of Anak, which come of the giants: and we were in our own sight as grasshoppers, and so we were in their sigh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se were their names: of the tribe of Reuben, Shammua the son of Zaccu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f the tribe of Simeon, Shaphat the son of Hori.]]></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Of the tribe of Judah, Caleb the son of Jephunne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சக்கார் கோத்திரத்தில் யோசேப்பின் குமாரன் ஈ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எப்பிராயீம் கோத்திரத்தில் நூனின் குமாரன் ஓ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யமீன் கோத்திரத்தில் ரப்பூவின் குமாரன் ப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செபுலோன் கோத்திரத்தில் சோதியின் குமாரன் கா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யோசேப்பின் கோத்திரத்தைச் சேர்ந்த மனாசே கோத்திரத்தில் சூசின் குமாரன் 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ண் கோத்திரத்தில் கெமல்லியின் குமாரன் அம்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சேர் கோத்திரத்தில் மிகாவேலின் குமாரன் 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ப்தலி கோத்திரத்தில் ஒப்பேசியின் குமாரன் நா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த் கோத்திரத்தில் மாகியின் குமாரன் கூ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சத்தைச் சுற்றிப்பார்க்கும்படி மோசே அனுப்பின மனிதரின் நாமங்கள் இவைகளே; நூனின் குமா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சேயாவுக்கு யோசுவா என்று மோசே பேரிட்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 மோசே கானான்தேசத்தைச் சுற்றிப்பார்க்கும்படி அனுப்புகையில், அவர்களை நோக்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த் தெற்கே போய், மலையில் ஏ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தேசம் எப்படிப்பட்டதென்றும், குடியிருக்கிற ஜனங்கள் பலவான்களோ பலவீனர்களோ, கொஞ்சம்பேரோ அநேகம்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ர்கள் குடியிருக்கிற தேசம் எப்படிப்பட்டது, அது நல்லதோ கெட்டதோ என்றும், அவர்கள் பட்ட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டிப்பட்டதென்றும், அவர்கள் கூடாரங்களில் குடியிருக்கிறவர்களோ கோட்டைகளில் குடியிருக்கி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லம் எப்படிப்பட்டது, அது வளப்பமானதோ இளப்பமானதோ என்றும், அதில் விருட்சங்கள் உண்டோ இ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 பாருங்கள், தைரியங்கொண்டிருந்து, தேசத்தின் கனிகளிலே சிலவற்றைக் கொண்டுவா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ன் இஸ்ரவேல் புத்திரருக்குக் கொடுக்கும் கானான்தேசத்தைச் சுற்றிப்பார்ப்பதற்கு நீ மனிதரை அனு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லம் திராட்சச்செடி முதற்பழம் பழுக்கிற கால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 போய், சீன் வனாந்தரந்தொடங்கி, ஆமாத்துக்குப் போகிற வழியாகிய ரேகொப்மட்டும், தேச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ப்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ற்கேயும் சென்று, எபிரோன்மட்டும் போனார்கள்; அங்கே ஏனாக்கின் குமாரராகிய அகீமானும் சேசா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மாயும் இருந்தார்கள். எபிரோன் எகிப்திலுள்ள சோவானுக்கு ஏழுவருஷத்திற்குமுன்னே கட்ட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ன்பு, அவர்கள் எஸ்கோல் பள்ளத்தாக்குமட்டும் போய், அங்கே ஒரே குலையுள்ள திராட்சக்கொ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த்தார்கள்; அதை ஒரு தடியிலே இரண்டுபேர் கட்டித் தூக்கிக்கொண்டுவந்தார்கள்: மாதளம்பழ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திப்பழங்களிலும் சிலவற்றைக் 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ஸ்ரவேல் புத்திரர் அங்கே அறுத்த திராட்சக்குலையினிமித்தம், அவ்விடம் எஸ்கோல் பள்ள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பிதாக்களின் கோத்திரத்திலும் ஒவ்வொரு பிரபுவாகிய புருஷனை அனுப்பவேண்டு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ள் தேசத்தைச் சுற்றிப்பார்த்து, நாற்பதுநாள் சென்றபின்பு திரும்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வர்கள் பாரான் வனாந்தரத்தில் இருக்கிற காதேசுக்கு வந்து, மோசே ஆரோன் என்பவர்களிடத்திலும்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கிய சபையார் எல்லாரிடத்திலும் சேர்ந்து, அவர்களுக்கும் சபையாரனைவருக்கும் சமாசா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த்து, தேசத்தின் கனிகளை அவர்களுக்குக் காண்பி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ர்கள் மோசேயை நோக்கி: நீர் எங்களை அனுப்பின தேசத்துக்கு நாங்கள் போய்வந்தோம்; அது பாலும் 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கிற தேசந்தான்; இது அதினுடைய 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ஆனாலும், அந்த தேசத்திலே குடியிருக்கிற ஜனங்கள் பலவான்கள்; பட்டணங்கள் அரணிப்பானவைகளும்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வைகளுமாய் இருக்கிறது; அங்கே ஏனாக்கின் குமாரரையும் 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மலேக்கியர் தென்புறமான தேசத்தில் குடியிருக்கிறார்கள்; ஏத்தியரும், எபூசியரும், எமோரி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நாட்டில் குடியிருக்கிறார்கள்; கானானியர் கடல் அருகேயும் யோர்தானண்டையிலும் குடி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சே கர்த்தருடைய வாக்கின்படியே அவர்களைப் பாரான் வனாந்தரத்தலிருந்து அனுப்பினான்; அந்த மனி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ப்பொழுது காலேப் மோசேக்கு முன்பாக ஜனங்களை அமர்த்தி: நாம் உடனே போய் அதைச் சுதந்தரித்துக்கொள்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 அதை எளிதாய் ஜெயித்துக்கொள்ளலா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னோடேகூடப் போய்வந்த மனிதரோ நாம் போய் அந்த ஜனங்களோடே எதிர்க்க நம்மாலே கூடா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ப்பார்க்கிலும் பலவான்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ங்கள் போய்ச் சுற்றிப் பார்த்துவந்த அந்த தேசம் தன் குடிகளைப் பட்சிக்கிற தேசம் நாங்கள்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ஜனங்கள் எல்லாரும் மிகவும் பெரிய ஆ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ங்கே இராட்சதப் பிறவியான ஏனாக்கின் குமாரராகிய இராட்சதரையும் கண்டோம்; நாங்கள் எங்கள் பார்வை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க்கிளிகளைப்போல் இருந்தோம், அவர்கள் பார்வைக்கும் அப்படியே இருந்தோம் என்று சொல்லி, இ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க்குள்ளே தாங்கள் சுற்றிப்பார்த்துவந்த தேசத்தைக்குறித்து துர்ச்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ரும் இஸ்ரவேல் புத்திரரின் த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பச்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களுடைய நாமங்களாவன: ரூபன் கோத்திரத்தில் சக்கூரின் குமாரன் சம்மு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மியோன் கோத்திரத்தில் ஓரியின் குமாரன் சாப்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யூதா கோத்திரத்தில் எப்புன்னேயின் குமாரன் காலே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3]]></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2026-08-01T10:22:23Z</dcterms:created>
  <dcterms:modified xsi:type="dcterms:W3CDTF">2026-08-01T10:22:23Z</dcterms:modified>
  <dc:title>எண்ணாகமம் : 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