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5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Thou almighty King,
Help us Thy name to sing,
Help us to praise :
Father all-glorious,
O'er all victorious,
Come, and reign over us,
Ancient of Days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, Thou incarnate Word,
Gird on Thy mighty sword ;
Our prayer attend :
Come, and Thy people bless,
And giveThy Word success :
Spirit of holiness,
On us descend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, Holy Comforter,
Thy sacred witness bear,
In this glad hour :
Thou, who almighty art,
Now rule in every heart,
And ne'er from us depart,
Spirit of power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o the great One in Three
The highest praises be,
Hence evermore !
His sovereign majesty
May we in glory see,
And to eternity
Love and adore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2026-07-30T13:47:46Z</dcterms:created>
  <dcterms:modified xsi:type="dcterms:W3CDTF">2026-07-30T13:47:46Z</dcterms:modified>
  <dc:title>Hymn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