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ர்த்தியானதனைத்தும்
சின்னம் பெரிதெல்லாம்,
ஞானம், விந்தை ஆனதும்
கர்த்தாவின் படைப்பா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ற்பல வர்ணத்தோடு
மலரும் புஷ்பமும்,
இனிமையாகப் பாடி
பறக்கும் பட்சி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ேலோர், கீழானோரையும்
தத்தம் ஸ்திதியிலே,
அரணில், குடிசையில்
வசிக்கச் செய்தா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லங்கும் அருவியும்,
மா நீல மலையும்,
பொன் நிற உதயமும்,
குளிர்ந்த மாலை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சந்த காலத் தென்றல்,
பூங்கனித் தோட்டமும்,
காலத்துக்கேற்ற மழை,
வெய்யோனின் காந்தி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ரமடர்ந்த சோலை,
பசும் புல் தரையும்,
தண்ணீர் மேல் தாமரைப்பூ,
மற்றெந்த வஸ்துவ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ஆம், சர்வவல்ல கர்த்தர்
எல்லாம் நன்றாய்ச் செய்தார்;
இதை நாம் பார்த்துப் போற்ற
நாவையும் சிருஷ்டித்த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2026-06-15T12:23:25Z</dcterms:created>
  <dcterms:modified xsi:type="dcterms:W3CDTF">2026-06-15T12:23:25Z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