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08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ிக்கை நங்கூரம், நான் நம்பும் தெய்வமே
நம்பினோரைக் காக்கும் இயேசுவே - பரம
பரிசுத்த தேவனை, பரலோக ராஜனை
பாடல் பாடி கொண்டாடிடுவோம் (2)        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ிக்கை நீர் தானே, நங்கூரம் நீர் தானே
நாங்கள் நம்பும் தெய்வம் நீர்தானே! (2) நீர்தானே  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ர்வோனை வென்றவரை துதிப்போம்
எகிப்தியரை வென்றவரைத் துதிப்போம், ஆயிரம்
பார்வோன்கள் வந்தாலும், எகிப்தியர் வந்தாலும்
பாடல் பாடி முன்னேறிடுவோம் --- நம்பிக்கை
2. கன்மலையைப் பிளந்தவரைத் துதிப்போம்
நீரூற்றைத் தந்தவரைத் துதிப்போம், பஞ்சம்
பட்டினியே வந்தாலும், வறட்சிகள் என்றாலும்
பாடல் பாடி முன்னேறிடுவோம் --- நம்பிக்கை
3. கல்லறையைப் பிளந்தவரைத் துதிப்போம்
மரணத்தை வென்றவரைத் துதிப்போம், மரண 
இருளுள்ள பள்ளத்தாக்கின், சூழ்நிலைகள் வந்தாலும்
பயமின்றி முன்னேறிடுவோம் --- நம்பிக்க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2026-09-16T16:03:19Z</dcterms:created>
  <dcterms:modified xsi:type="dcterms:W3CDTF">2026-09-16T16:03:19Z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