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 a bird on the deep, far away from its nest, 
I had wandered, my Saviour, from Thee ;
But Thy kind, loving voice called me 
home to Thy breast, 
And I knew there was welcome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lcome for me, Saviour, from Thee I 
A welcome, glad welcome for me ! 
Now, like a dove, I rest in Thy love, 
And find a sweet refuge in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am safe in the Ark; I have folded 
my wings 
On the bosom of mercy Divine ; 
I am filled with delight by Thy 
presence so bright, 
And the joy that will ever be m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in Jesus I rest, and I dread not the storm,
Though around me the surges may roll ; 
I will look to the skies, where the day 
never dies, 
I will sing of the joy in my sou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2026-07-30T13:50:49Z</dcterms:created>
  <dcterms:modified xsi:type="dcterms:W3CDTF">2026-07-30T13:50:49Z</dcterms:modified>
  <dc:title>Hymn : 469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