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ினிமித்தம் தேசம் புலம்பும்; அதில் குடியிருக்கிற அனைவரோடுங்கூட மிருகஜீவன்களும் ஆகாயத்துப் பறவைகளும் தொய்ந்துபோகும்; கடலின் மச்சங்களும் வாரிக்கொள்ளப்ப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ினிமித்தம் தேசம் புலம்பும்; அதில் குடியிருக்கிற அனைவரோடுங்கூட மிருகஜீவன்களும் ஆகாயத்துப் பறவைகளும் தொய்ந்துபோகும்; கடலின் மச்சங்களும் வாரிக்கொள்ளப்ப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கிலும் ஒருவனும் நியாயத்தைக்காண்பிக்கவும், ஒருவனும் அவர்களைக் கடிந்துகொள்ளவும் கூடாது; உன் ஜனங்கள் ஆசாரியனோடே வழக்காடுகிறவர்களைப்போல இருக்கி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நீ பகலிலே இடறிவிழுவாய்; இரவிலே உன்னோடேகூடத் தீர்க்கதரிசியும் இடறிவிழுவான்; உன் தாயை நான் சங்காரம்பண்ணுவ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நீ பகலிலே இடறிவிழுவாய்; இரவிலே உன்னோடேகூடத் தீர்க்கதரிசியும் இடறிவிழுவான்; உன் தாயை நான் சங்காரம்பண்ணுவ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ஜனங்கள் அறிவில்லாமையினால் சங்காரமாகிறார்கள்; நீ அறிவை வெறுத்தாய் ஆகையால் நீ என் ஆசாரியனாதபடிக்கு நானும் உன்னை வெறுத்துவிடுவேன்; நீ உன் தேவனுடைய வேதத்தை மறந்தாய், ஆகையால் நானும் உன் பிள்ளைகளை மறந்துவிடுவ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ஜனங்கள் அறிவில்லாமையினால் சங்காரமாகிறார்கள்; நீ அறிவை வெறுத்தாய் ஆகையால் நீ என் ஆசாரியனாதபடிக்கு நானும் உன்னை வெறுத்துவிடுவேன்; நீ உன் தேவனுடைய வேதத்தை மறந்தாய், ஆகையால் நானும் உன் பிள்ளைகளை மறந்துவிடுவ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ஜனங்கள் அறிவில்லாமையினால் சங்காரமாகிறார்கள்; நீ அறிவை வெறுத்தாய் ஆகையால் நீ என் ஆசாரியனாதபடிக்கு நானும் உன்னை வெறுத்துவிடுவேன்; நீ உன் தேவனுடைய வேதத்தை மறந்தாய், ஆகையால் நானும் உன் பிள்ளைகளை மறந்துவிடுவ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எவ்வளவாய்ப் பெருகினார்களோ, அவ்வளவாய் எனக்கு விரோதமாய்ப் பாவஞ்செய்தார்கள்; அவர்களுடைய மகிமையை இலச்சையாக மாறப்பண்ணுவ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எவ்வளவாய்ப் பெருகினார்களோ, அவ்வளவாய் எனக்கு விரோதமாய்ப் பாவஞ்செய்தார்கள்; அவர்களுடைய மகிமையை இலச்சையாக மாறப்பண்ணுவ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ப்பிராயீம் விக்கிரகங்களோடு இணைந்திருக்கிறான், அவனைப் போகவிட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என் ஜனத்தின் பாவத்தைத் தின்று, அவர்களுடைய அக்கிரமத்தின்பேரில் பசிதாகமாயிருக்கி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தலால் ஜனங்களுக்கு எப்படியோ ஆசாரியனுக்கும் அப்படியே; அவர்கள் வழிகளின்படி நான் அவர்களை விசாரித்து, அவர்கள் கிரியைகளின்படி அவர்களுக்குப் பலனளிப்ப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தலால் ஜனங்களுக்கு எப்படியோ ஆசாரியனுக்கும் அப்படியே; அவர்கள் வழிகளின்படி நான் அவர்களை விசாரித்து, அவர்கள் கிரியைகளின்படி அவர்களுக்குப் பலனளிப்ப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கர்த்தரை மதியாமலிருக்கிறபடியினால் அவர்கள் தின்றாலும் திருப்தியடையாதிருப்பார்கள்; அவர்கள் வேசித்தனம்பண்ணினாலும் பலுகாதிருப்ப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கர்த்தரை மதியாமலிருக்கிறபடியினால் அவர்கள் தின்றாலும் திருப்தியடையாதிருப்பார்கள்; அவர்கள் வேசித்தனம்பண்ணினாலும் பலுகாதிருப்ப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ேசித்தனமும் திராட்சரசமும் மதுபானமும் இருதயத்தை மயக்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ேசித்தனமும் திராட்சரசமும் மதுபானமும் இருதயத்தை மயக்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ஜனங்கள் கட்டையினிடத்தில் ஆலோசனை கேட்கிறார்கள்; அவர்களுடைய கோல் அவர்களுக்குச் செய்தியை அறிவிக்குமென்றிருக்கிறார்கள்; வேசித்தன ஆவி அவர்களை வழிதப்பித் திரியப்பண்ணிற்று; அவர்கள் தங்கள் தேவனுக்குக் கீழ்ப்பட்டிராமல் சோரமார்க்கம் போ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ஜனங்கள் கட்டையினிடத்தில் ஆலோசனை கேட்கிறார்கள்; அவர்களுடைய கோல் அவர்களுக்குச் செய்தியை அறிவிக்குமென்றிருக்கிறார்கள்; வேசித்தன ஆவி அவர்களை வழிதப்பித் திரியப்பண்ணிற்று; அவர்கள் தங்கள் தேவனுக்குக் கீழ்ப்பட்டிராமல் சோரமார்க்கம் போ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ஜனங்கள் கட்டையினிடத்தில் ஆலோசனை கேட்கிறார்கள்; அவர்களுடைய கோல் அவர்களுக்குச் செய்தியை அறிவிக்குமென்றிருக்கிறார்கள்; வேசித்தன ஆவி அவர்களை வழிதப்பித் திரியப்பண்ணிற்று; அவர்கள் தங்கள் தேவனுக்குக் கீழ்ப்பட்டிராமல் சோரமார்க்கம் போ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ுடைய மதுபானம் புளித்தது, அவர்கள் எப்போதும் சோரம்போகிறார்கள், அவர்களுடைய அதிபதிகள் தாருங்களென்று இலச்சையானதை நாடுகி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மலையுச்சியில் பலியிட்டு, மேடுகளிலே கர்வாலிமரங்களின் கீழும், புன்னைமரங்களின் கீழும், அரசமரங்களின் கீழும், அவைகளின் நிழல் நல்லதென்று, தூபங்காட்டுகிறார்கள்; இதினிமித்தம் உங்கள் குமாரத்திகள் வேசித்தனமும், உங்கள் மருமக்கள்மார் விபசாரமும் செய்கி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மலையுச்சியில் பலியிட்டு, மேடுகளிலே கர்வாலிமரங்களின் கீழும், புன்னைமரங்களின் கீழும், அரசமரங்களின் கீழும், அவைகளின் நிழல் நல்லதென்று, தூபங்காட்டுகிறார்கள்; இதினிமித்தம் உங்கள் குமாரத்திகள் வேசித்தனமும், உங்கள் மருமக்கள்மார் விபசாரமும் செய்கி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மலையுச்சியில் பலியிட்டு, மேடுகளிலே கர்வாலிமரங்களின் கீழும், புன்னைமரங்களின் கீழும், அரசமரங்களின் கீழும், அவைகளின் நிழல் நல்லதென்று, தூபங்காட்டுகிறார்கள்; இதினிமித்தம் உங்கள் குமாரத்திகள் வேசித்தனமும், உங்கள் மருமக்கள்மார் விபசாரமும் செய்கி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் குமாரத்திகள் வேசித்தனம் செய்கிறதினிமித்தமும், உங்கள் மருமக்கள்மார் விபசாரம் செய்கிறதினிமித்தமும், நான் அவர்களைத் தண்டியாமலிருப்பேனோ? அவர்கள் விலகி வேசிகளோடே கூடப்போய்த் தாசிகளோடே பலியிடுகிறார்கள்; உணர்வில்லாத ஜனங்கள் அதினால் சிக்குண்டு விழுவ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் குமாரத்திகள் வேசித்தனம் செய்கிறதினிமித்தமும், உங்கள் மருமக்கள்மார் விபசாரம் செய்கிறதினிமித்தமும், நான் அவர்களைத் தண்டியாமலிருப்பேனோ? அவர்கள் விலகி வேசிகளோடே கூடப்போய்த் தாசிகளோடே பலியிடுகிறார்கள்; உணர்வில்லாத ஜனங்கள் அதினால் சிக்குண்டு விழுவ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் குமாரத்திகள் வேசித்தனம் செய்கிறதினிமித்தமும், உங்கள் மருமக்கள்மார் விபசாரம் செய்கிறதினிமித்தமும், நான் அவர்களைத் தண்டியாமலிருப்பேனோ? அவர்கள் விலகி வேசிகளோடே கூடப்போய்த் தாசிகளோடே பலியிடுகிறார்கள்; உணர்வில்லாத ஜனங்கள் அதினால் சிக்குண்டு விழு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ே, நீ சோரம்போனாலும், யூதாவாகிலும் அந்தப் பாவத்துக்குள்ளாகாதிருப்பதாக; கில்காலுக்கு வராமலும், பெத்தாவேனுக்குப் போகாமலும் கர்த்தருடைய ஜீவனாணை என்று ஆணையிடாமலும் இருப்பீர்களாக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ே, நீ சோரம்போனாலும், யூதாவாகிலும் அந்தப் பாவத்துக்குள்ளாகாதிருப்பதாக; கில்காலுக்கு வராமலும், பெத்தாவேனுக்குப் போகாமலும் கர்த்தருடைய ஜீவனாணை என்று ஆணையிடாமலும் இருப்பீர்களாக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ே, நீ சோரம்போனாலும், யூதாவாகிலும் அந்தப் பாவத்துக்குள்ளாகாதிருப்பதாக; கில்காலுக்கு வராமலும், பெத்தாவேனுக்குப் போகாமலும் கர்த்தருடைய ஜீவனாணை என்று ஆணையிடாமலும் இருப்பீர்களாக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ஸ்ரவேல் அடங்காத கிடாரியைப்போல் அடங்காதிருக்கிறது; இப்போது கர்த்தர் அவர்களை விஸ்தாரமான வெளியிலே ஆட்டுக்குட்டியைப்போல் மேய்ந்து அலையப்பண்ணுவ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ுடைய மதுபானம் புளித்தது, அவர்கள் எப்போதும் சோரம்போகிறார்கள், அவர்களுடைய அதிபதிகள் தாருங்களென்று இலச்சையானதை நாடுகி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ஸ்ரவேல் அடங்காத கிடாரியைப்போல் அடங்காதிருக்கிறது; இப்போது கர்த்தர் அவர்களை விஸ்தாரமான வெளியிலே ஆட்டுக்குட்டியைப்போல் மேய்ந்து அலையப்பண்ணுவ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ஸ்ரவேல் அடங்காத கிடாரியைப்போல் அடங்காதிருக்கிறது; இப்போது கர்த்தர் அவர்களை விஸ்தாரமான வெளியிலே ஆட்டுக்குட்டியைப்போல் மேய்ந்து அலையப்பண்ணுவ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ற்று அவர்களைத் தன் செட்டைகளில் இறுகப் பிடிக்கும்; அவர்கள் தங்கள் பலிகளால் வெட்கப்படுவ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ுத்திரரே, கர்த்தருடைய வார்த்தையைக் கேளுங்கள்; தேசத்துக்குடிகளோடே கர்த்தருக்கு வழக்கு இருக்கிறது; அதேனென்றால் தேசத்திலே உண்மையும் இல்லை, இரக்கமும் இல்லை; தேவனைப்பற்றிய அறிவும் இ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் புத்திரரே, கர்த்தருடைய வார்த்தையைக் கேளுங்கள்; தேசத்துக்குடிகளோடே கர்த்தருக்கு வழக்கு இருக்கிறது; அதேனென்றால் தேசத்திலே உண்மையும் இல்லை, இரக்கமும் இல்லை; தேவனைப்பற்றிய அறிவும் இ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ொய்யாணையிட்டு, பொய்சொல்லி, கொலைசெய்து, திருடி, விபசாரம்பண்ணி, மிஞ்சி மிஞ்சிப்போகிறார்கள்; இரத்தப்பழிகளோடே இரத்தப்பழிகள் சேரு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ொய்யாணையிட்டு, பொய்சொல்லி, கொலைசெய்து, திருடி, விபசாரம்பண்ணி, மிஞ்சி மிஞ்சிப்போகிறார்கள்; இரத்தப்பழிகளோடே இரத்தப்பழிகள் சேரு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21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মৃতের জন্য লোকে য়েভাবে কাঁদে সেই ভাবে দেশটিও কাঁদছে এবং দেশের সব লোকেরা দুর্বল| এমনকি মাঠের পশ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কাশের পাখী এবং সমুদ্রের মাছরাও মারা যাচ্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োন লোকেরই অপর একজনের সঙ্গে তর্ক করা বা তাকে দোষী করা উচিত নয়| ওহে যাজক, আমার তর্ক তোমার সঙ্গ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াজকরা, দিনের বেলায় তোমাদের পতন হবে| রাত্রিবেলায় ভাব্বাদীরাও তোমাদের সঙ্গে পড়ে যাবে| আর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মাতাকে ধ্বংস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আমার লোকরা বিনষ্ট হয়েছে কারণ তাদের কোন জ্ঞান নেই| তোমরা শিখতে অস্বীকার করেছো, সেজন্য আমি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আমার যাজকদের কাজ দিতে অস্বীকার করব| তোমরা তোমাদের ঈশ্বরের বিধি ভুলে গিয়েছ, সেজন্য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সন্তানদের ভুলে যা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ারা অহঙ্কারী হয়েছে! তারা আমার বিরুদ্ধে উত্তরোত্তর আরো পাপ কাজ করেছে, সেজন্য আমি তাদের মহত্ত্ব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জ্জায রূপান্তরিত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ইফ্রয়িম প্রতিমাগুলির সঙ্গে সংযুক্ত হয়েছে| কাজেই তাকে একা থাকতে দ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যাজকরা লোকদের পাপ কাজের সঙ্গে য়োগ দিয়েছে| তারা অনেক বেশী পরিমাণে ঐ পাপ কাজ করতে চে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সেজন্য যাজকরা ঐ লোকদের চেয়ে কোন অংশে ভিন্ন নয়| তারা য়েসব কাজ করেছে তার জন্য আমি তাদের শাস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| তারা য়ে ভুল কাজ করেছে তার জন্য আমি প্রতিশোধ ন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ারা খাবে, কিন্তু তারা তাতে তৃপ্ত হবে না! তারা য়ৌন পাপে লিপ্ত হবে, কিন্তু তাদের কোন সন্তান হ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 কারণ তারা প্রভুকে ছেড়ে দিয়েছে এবং পতিতার মত থাক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য়ৌনপাপ, তীব্র পানীয় এবং নতুন দ্রাক্ষারস এক জন লোকের সোজাসুজিভাবে চিন্তা করার ক্ষমতা নষ্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মার লোকরা উপদেশের জন্য কাঠের খণ্ডকে জিজ্ঞাসা করছে| তারা ভাবছে, ওই কাঠিগুলো তাদের উত্তর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ণ পতিতার মতোই তারা মূর্ত্তিগুলোর পেছনে ছুটেছিল| তারা তাদের ঈশ্বরকে ছেড়ে দিয়েছে এবং পতিতার ম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 গ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“ইফ্রয়িমরা মাতাল হলে বেশ্যার মত ব্যবহার করে| তারা উত্কোচ ভালবাসে এবং তা দাবী করে| তাদের শাস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ারা পর্বতের ওপর উত্সর্গ নিবেদন করে পাহাড়ের ওপর ওক গাছ, ঝাউ গাছ এবং দেবদারু গাছের তলায় ধূ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্বালায| ঐ গাছগুলির ছায়া খুবই সুন্দর দেখায়, সেজন্য তোমাদের মেয়েরা পতিতাদের মতো ঐ গাছের তল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ুয়ে থাকে এবং তোমাদের পুত্রবধুরা য়ৌন পাপে লিপ্ত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তোমাদের কন্যারা পতিতার মতো থাকে বলে অথবা তোমাদের পুত্রবধূরা য়ৌন পাপ কাজ করছে বলে আমি তাদের দো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 না| লোকেরা পতিতাদের কাছে যায় এবং তাদের সঙ্গে ঘুমোয| তারা পতিতাদের সঙ্গে যায় এবং মন্দিরে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ই দেবতাকে উত্সর্গ দেয়| ফলে, ঐ বোকা লোকরা নিজেদেরই ধ্বংস কর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ইস্রায়েল তুমি একজন পতিতার মতো কাজ করছ; কিন্তু এই বলে যিহূদাকে দোষী হতে দিও না| গিল্গলে অথব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ৈত্‌-আবন য়েও না| প্রতিশ্রুতি দেওয়ার সময় প্রভুর নাম ব্যবহার কোরো না| কখনও বোলো না, ‘জীবন্ত প্রভ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ব্য়়়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প্রভু ইস্রায়েলকে বহু জিনিস দিয়েছেন| তিনি এমনই এক মেষপালকের মতন, যিনি তাঁর মেষগুলোকে প্রচ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লোকদের লজ্জার কারণ হয়| তাদের প্রেমিকদের সঙ্গে থাকতে দ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ঘাসে ভরা মাঠে নিয়ে যান; কিন্তু ইস্রায়েল হচ্ছে জেদী| ইস্রায়েল ঠিক একটা বাছুরের মতো য়ে বারবার ছুট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লা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বাতাস তার পাখা দিয়ে তাদের বিরক্ত করে| তাদের উত্সর্গ তাদের কাছে লজ্জা আন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ইস্রায়েলবাসীরা, প্রভুর বার্তা শোন! য়েসব লোকরা এই দেশে বাস করছে প্রভু তাদের বিরুদ্ধে নিজ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ুক্তিগুলো বলবেন, “এই দেশের লোকরা সত্যই ঈশ্বরকে জানে না| লোকরা ঈশ্বরের কাছে বিশ্বস্ত এবং অনুগতও ন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লোকরা দিব্যি দেয়, মিথ্যা বলে, খুন এবং চুরি করে| তারা ব্যভিচারমূলক পাপ কাজ করে আর তাদের বাচচ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য়েছে| লোকরা বারে বারে খুন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2026-08-02T21:24:29Z</dcterms:created>
  <dcterms:modified xsi:type="dcterms:W3CDTF">2026-08-02T21:24:29Z</dcterms:modified>
  <dc:title>ஓசியா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