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686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ம்பிடுகிறேன் நான் கும்பிடுகிறேன் 
இறைவா இயேசு உம்மை கும்பிடுகிறேன்
கும்பிடுகிறேன் நான் கும்பிடுகிறேன் 
இறைவா இறைவா கும்பிடுகிற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ர்வத்தையும் படைத்த
சர்வ வியாபியே - (2)
சாரோனின் ரோஜா லீலி புஷ்பம்
உம்மை நான் கும்பிடுகிறேன் - (2)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மையின் மன்னவனே
மகத்வ ராஜனே - (2)
மாறாத தேவன் மரித்து உயிர்த்தீர்
உம்மை நான் கும்பிடுகிறேன் -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்லமையின் தெய்வமே
வாழவைக்கும் வள்ளலே - (2)
வானத்து மன்னா வாழ்வின் ஜோதி
உம்மை நான் கும்பிடுகிறேன் -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9">
  <a:themeElements>
    <a:clrScheme name="Theme6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2026-07-30T22:29:55Z</dcterms:created>
  <dcterms:modified xsi:type="dcterms:W3CDTF">2026-07-30T22:29:55Z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