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உள்ளம் யாருக்கு தெரியும் - இயேசையா
எனது நினைவு யாருக்கு புரி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ர் அறிவீரே
உம்மை நான் அறிவேனே
என்னை புரிந்து கொண்ட
தெய்வம் நீரே -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ை தந்தை அறியவில்லையே - என்
உள்ளம் தன்னை புரிந்து கொள்ள முடியவில்லையே
என்னை அறிந்த தெய்வம் நீரையா - என்
உள்ளம் புரிந்த அன்னை நீரையா --- என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னிதனோ முகத்தை பார்க்கிறான்
நீரோ என் உள்ளமதை அறிந்து பார்க்கிறீர்
நொருங்கி போன எனது உள்ளத்தை
அரவணைத்து காயம் ஆற்றினீர் --- என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ஊரும் உறவும் என்னை வெறுத்தது
என் உள்ளம் நொந்து சோகமானது
என் உள்ளம் அறிந்து ஓடி வந்தீரே
ஆற்றி தேற்றி அணைத்துக் கொண்டீரே --- என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2026-09-15T19:18:57Z</dcterms:created>
  <dcterms:modified xsi:type="dcterms:W3CDTF">2026-09-15T19:18:57Z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