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ங்கள் மூலமாய்க் கேள்விப்பட்டதை விசுவாசித்தவன் யார்? கர்த்தருடைய புயம் யாருக்கு வெளிப்பட்டது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ங்கிளையைப்போலவும், வறண்ட நிலத்திலிருந்து துளிர்க்கிற வேரைப்போலவும் அவனுக்கு முன்பாக எழும்புகிறார்; அவருக்கு அழகுமில்லை, சௌந்தரியமும் இல்லை; அவரைப் பார்க்கும்போது, நாம் அவரை விரும்பத்தக்க ரூபம் அவருக்கு இல்லாத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ங்கிளையைப்போலவும், வறண்ட நிலத்திலிருந்து துளிர்க்கிற வேரைப்போலவும் அவனுக்கு முன்பாக எழும்புகிறார்; அவருக்கு அழகுமில்லை, சௌந்தரியமும் இல்லை; அவரைப் பார்க்கும்போது, நாம் அவரை விரும்பத்தக்க ரூபம் அவருக்கு இல்லாத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ங்கிளையைப்போலவும், வறண்ட நிலத்திலிருந்து துளிர்க்கிற வேரைப்போலவும் அவனுக்கு முன்பாக எழும்புகிறார்; அவருக்கு அழகுமில்லை, சௌந்தரியமும் இல்லை; அவரைப் பார்க்கும்போது, நாம் அவரை விரும்பத்தக்க ரூபம் அவருக்கு இல்லாத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சட்டைபண்ணப்பட்டவரும், துக்கம் நிறைந்தவரும், பாடு அநுபவித்தவருமாயிருந்தார்; அவரைவிட்டு, நம்முடைய முகங்களை மறைத்துக் கொண்டோம்; அவர் அசட்டைபண்ணப்பட்டிருந்தார்; அவரை எண்ணாமற்போன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சட்டைபண்ணப்பட்டவரும், துக்கம் நிறைந்தவரும், பாடு அநுபவித்தவருமாயிருந்தார்; அவரைவிட்டு, நம்முடைய முகங்களை மறைத்துக் கொண்டோம்; அவர் அசட்டைபண்ணப்பட்டிருந்தார்; அவரை எண்ணாமற்போன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ய்யாகவே அவர் நம்முடைய பாடுகளை ஏற்றுக்கொண்டு, நம்முடைய துக்கங்களைச் சுமந்தார்; நாமோ, அவர் தேவனால் அடிபட்டு வாதிக்கப்பட்டு, சிறுமைப்பட்டவரென்று எண்ணின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ய்யாகவே அவர் நம்முடைய பாடுகளை ஏற்றுக்கொண்டு, நம்முடைய துக்கங்களைச் சுமந்தார்; நாமோ, அவர் தேவனால் அடிபட்டு வாதிக்கப்பட்டு, சிறுமைப்பட்டவரென்று எண்ணின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ரோடே அவருடைய பிரேதக்குழியை நியமித்தார்கள்; ஆனாலும் அவர் மரித்தபோது ஐசுவரியவானோடே இருந்தார்; அவர் கொடுமை செய்யவில்லை; அவர் வாயில் வஞ்சனை இருந்ததும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ய்யாகவே அவர் நம்முடைய பாடுகளை ஏற்றுக்கொண்டு, நம்முடைய துக்கங்களைச் சுமந்தார்; நாமோ, அவர் தேவனால் அடிபட்டு வாதிக்கப்பட்டு, சிறுமைப்பட்டவரென்று எண்ணின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மீறுதல்களினிமித்தம் அவர் காயப்பட்டு, நம்முடைய அக்கிரமங்களினிமித்தம் அவர் நொறுக்கப்பட்டார்; நமக்குச் சமாதானத்தை உண்டுபண்ணும் ஆக்கினை அவர்மேல் வந்தது; அவருடைய தழும்புகளால் குணமா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மீறுதல்களினிமித்தம் அவர் காயப்பட்டு, நம்முடைய அக்கிரமங்களினிமித்தம் அவர் நொறுக்கப்பட்டார்; நமக்குச் சமாதானத்தை உண்டுபண்ணும் ஆக்கினை அவர்மேல் வந்தது; அவருடைய தழும்புகளால் குணமா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ெல்லாரும் ஆடுகளைப்போல வழிதப்பித்திரிந்து, அவனவன் தன்தன் வழியிலே போனோம்; கர்த்தரோ நம்மெல்லாருடைய அக்கிரமத்தையும் அவர்மேல் விழப்பண்ண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ெல்லாரும் ஆடுகளைப்போல வழிதப்பித்திரிந்து, அவனவன் தன்தன் வழியிலே போனோம்; கர்த்தரோ நம்மெல்லாருடைய அக்கிரமத்தையும் அவர்மேல் விழப்பண்ண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ெருக்கப்பட்டும் ஒடுக்கப்பட்டும் இருந்தார், ஆனாலும் தம்முடைய வாயை அவர் திறக்கவில்லை; அடிக்கப்படும்படி கொண்டுபோகப்படுகிற ஒரு ஆட்டுக் குட்டியைப்போலவும், தன்னை மயிர்கத்தரிக்கிறவனுக்கு முன்பாகச் சத்தமிடாதிருக்கிற ஆட்டைப்போலவும், அவர் தம்முடைய வாயைத் திறவாதிருந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ெருக்கப்பட்டும் ஒடுக்கப்பட்டும் இருந்தார், ஆனாலும் தம்முடைய வாயை அவர் திறக்கவில்லை; அடிக்கப்படும்படி கொண்டுபோகப்படுகிற ஒரு ஆட்டுக் குட்டியைப்போலவும், தன்னை மயிர்கத்தரிக்கிறவனுக்கு முன்பாகச் சத்தமிடாதிருக்கிற ஆட்டைப்போலவும், அவர் தம்முடைய வாயைத் திறவாதிரு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ெருக்கப்பட்டும் ஒடுக்கப்பட்டும் இருந்தார், ஆனாலும் தம்முடைய வாயை அவர் திறக்கவில்லை; அடிக்கப்படும்படி கொண்டுபோகப்படுகிற ஒரு ஆட்டுக் குட்டியைப்போலவும், தன்னை மயிர்கத்தரிக்கிறவனுக்கு முன்பாகச் சத்தமிடாதிருக்கிற ஆட்டைப்போலவும், அவர் தம்முடைய வாயைத் திறவாதிருந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டுக்கணிலும் நியாயத்தீர்ப்பிலுமிருந்து அவர் எடுக்கப்பட்டார்; அவருடைய வம்சத்தை யாரால் சொல்லி முடியும்; ஜீவனுள்ளோருடைய தேசத்திலிருந்து அறுப்புண்டு போனார்; என் ஜனத்தின் மீறுதலினிமித்தம் அவர் வாதிக்கப்ப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டுக்கணிலும் நியாயத்தீர்ப்பிலுமிருந்து அவர் எடுக்கப்பட்டார்; அவருடைய வம்சத்தை யாரால் சொல்லி முடியும்; ஜீவனுள்ளோருடைய தேசத்திலிருந்து அறுப்புண்டு போனார்; என் ஜனத்தின் மீறுதலினிமித்தம் அவர் வாதிக்கப்ப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ரோடே அவருடைய பிரேதக்குழியை நியமித்தார்கள்; ஆனாலும் அவர் மரித்தபோது ஐசுவரியவானோடே இருந்தார்; அவர் கொடுமை செய்யவில்லை; அவர் வாயில் வஞ்சனை இருந்ததும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டுக்கணிலும் நியாயத்தீர்ப்பிலுமிருந்து அவர் எடுக்கப்பட்டார்; அவருடைய வம்சத்தை யாரால் சொல்லி முடியும்; ஜீவனுள்ளோருடைய தேசத்திலிருந்து அறுப்புண்டு போனார்; என் ஜனத்தின் மீறுதலினிமித்தம் அவர் வாதிக்கப்ப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ை நொறுக்கச் சித்தமாகி, அவரைப் பாடுகளுக்குட்படுத்தினார்; அவருடைய ஆத்துமா தன்னைக் குற்றநிவாரணபலியாக ஒப்புக்கொடுக்கும்போது, அவர் தமது சந்ததியைக் கண்டு, நீடித்தநாளாயிருப்பார், கர்த்தருக்குச் சித்தமானது அவர் கையினால் வாய்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ை நொறுக்கச் சித்தமாகி, அவரைப் பாடுகளுக்குட்படுத்தினார்; அவருடைய ஆத்துமா தன்னைக் குற்றநிவாரணபலியாக ஒப்புக்கொடுக்கும்போது, அவர் தமது சந்ததியைக் கண்டு, நீடித்தநாளாயிருப்பார், கர்த்தருக்குச் சித்தமானது அவர் கையினால் வாய்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தமது ஆத்தும வருத்தத்தின் பலனைக் கண்டு திருப்தியாவார்; என் தாசனாகிய நீதிபரர் தம்மைப் பற்றும் அறிவினால் அநேகரை நீதிமான்களாக்குவார்; அவர்களுடைய அக்கிரமங்களைத் தாமே சுமந்துகொள்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தமது ஆத்தும வருத்தத்தின் பலனைக் கண்டு திருப்தியாவார்; என் தாசனாகிய நீதிபரர் தம்மைப் பற்றும் அறிவினால் அநேகரை நீதிமான்களாக்குவார்; அவர்களுடைய அக்கிரமங்களைத் தாமே சுமந்துகொள்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த்துமாவை மரணத்திலூற்றி, அக்கிரமக்காரரில் ஒருவராக எண்ணப்பட்டு, அநேகருடைய பாவத்தைத் தாமே சுமந்து, அக்கிரமக்காரருக்காக வேண்டிக்கொண்டதினிமித்தம் அநேகரை அவருக்குப் பங்காகக் கொடுப்பேன்; பலவான்களை அவர் தமக்குக் கொள்ளையாகப் பங்கிட்டுக்கொள்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 অপরাধী হিসেবে গণ্য করা হত| কিন্তু সত্যটা হল সে অনেক লোকের পাপ বহন করে ছিল| এবং এখন সে পাপী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পক্ষে কথা বল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কে সত্যিই বিশ্বাস করেছিল, আমাদের ঘোষণার কথা? কে সত্যি সত্যিই গ্রহণ করেছিল প্রভুর শাস্ত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 প্রভুর সামনে, ছোট গাছের মতে বড় হতে লাগল| সে ছিল শুকনো জমিতে গাছের শিকড়ের বড় হওয়া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দেখতে বিশেষ কিছু লাগত না| তার কোন বিশেষ মহিমা ছিল না| যদি আমরা তার দিকে তাকাতাম তবে তাকে ভা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ার মত বিশেষ কিছুই চোখে পড়ত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লোকে তাকে ঘৃণা করেছিল, তার বন্ধুরা তাকে ত্যাগ করেছিল| তার প্রচুর দুঃখ ছিল| অসুস্থতার বিষয়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ভিজ্ঞতা ছিল| লোকরা তার কাছ থেকে লুকিয়ে থাকত| আমরা তাকে ঘৃণা করতাম| আমরা তার কথা চিন্তাও করি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সে আমাদের অসুখগুলোকে বয়ে বেড়িযে-ছিল| সে আমাদের যন্ত্রণা ভোগ করেছিল| এবং আমরা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াম ঈশ্বর তাকে শাস্তি দিচ্ছেন| তার কোন কৃতকর্মের জন্য ঈশ্বর তাকে শাস্তি দিচ্ছেন বলে আমরা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 মৃত্যু হয়েছিল এবং ধনীদের সঙ্গে তাকে সমাহিত করা হয়েছিল| তাকে দুষ্ট লোকদের সঙ্গে সমাহিত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আমাদেরই ভুল কাজের জন্য তাকে আহত হতে হয়েছিল| আমাদের পাপের জন্য সে ক্ষত-বিক্ষত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কাঙ্খিত শাস্তি সে পেয়েছিল| তার আঘাতের জন্য আমাদের আঘাত সেরে উঠ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রা সবাই হারিযে যাওয়া মেষের মত ঘুরে বেড়িযেছিলাম| আমরা সবাই আমাদের নিজেদের পথে গিয়েছিলাম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আমাদের সব শাস্তি তাকে দিয়ে ভোগ করাচ্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 সঙ্গে নিষ্ঠুর ব্যবহার করা হয়েছিল এবং সে আত্মসমর্পণ করেছিল| সে কখনও প্রতিবাদ করেনি| মেষ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মন হত্যার জন্য নিয়ে যাওয়া হলে সে নালিশ করে না তেমনি সেও চুপচাপ ছিল| মেষ যেমন তার পশম কাটার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শব্দ করে না, সেও তেমনি তার মুখ খোল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ানুষ শক্তি প্রযোগ করে তাকে নিয়েছিল এবং তার প্রতি ন্যায্য বিচার করেনি| তাঁর ভবিষ্যত্‌ পরি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র্কে কেউ কিছু বলেনি| কারণ সে জীবিতদের দেশ থেকে বিচ্ছিন্ন হয়েছিল| আমার লোকদের পাপের জন্য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 যদিও সে কোন হিংস্র কাজ করেনি| সে কখনও কাউকে প্রতারণা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পে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তাকে মেরে পিষে ফেলার সিদ্ধান্ত নেন| যদি সে দোষমোচনের বলি হিসেবে নিজেকে উত্সর্গ করে, স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ের মুখ দেখবে এবং দীর্ঘ দিন বাঁচবে| ঈশ্বরের অভিপ্রায় তার হাতে সফল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 আত্মা বহু কষ্ট পেলেও সে অনেক ভালো জিনিস ঘটা দেখতে পাবে| সে যেসব জিনিস শিখেছে তা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ুষ্ট হবে| আমার ভালো দাসটি অনেক মানুষকে ধার্মিক করবে| সে তাদের অপরাধের দরুণ শাস্তি ভো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ই কারণে আমি তাকে অনেক লোকের মধ্যে পুরস্কৃত করব| যে সব লোকরা শক্তিশালী তাদের সঙ্গে সমস্ত জিনি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অংশ থাকবে|আমি এটা তার জন্য করব কারণ সে লোকের জন্য নিজের জীবন উত্সর্গ করে মারা গিয়েছিল| তাকে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2026-08-01T12:09:07Z</dcterms:created>
  <dcterms:modified xsi:type="dcterms:W3CDTF">2026-08-01T12:09:07Z</dcterms:modified>
  <dc:title>ஏசாயா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