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மீறுதல்களினிமித்தம் அவர் காயப்பட்டு, நம்முடைய அக்கிரமங்களினிமித்தம் அவர் நொறுக்கப்பட்டார்; நமக்குச் சமாதானத்தை உண்டுபண்ணும் ஆக்கினை அவர்மேல் வந்தது; அவருடைய தழும்புகளால் குணமா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ெல்லாரும் ஆடுகளைப்போல வழிதப்பித்திரிந்து, அவனவன் தன்தன் வழியிலே போனோம்; கர்த்தரோ நம்மெல்லாருடைய அக்கிரமத்தையும் அவர்மேல் விழப்பண்ண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ெல்லாரும் ஆடுகளைப்போல வழிதப்பித்திரிந்து, அவனவன் தன்தன் வழியிலே போனோம்; கர்த்தரோ நம்மெல்லாருடைய அக்கிரமத்தையும் அவர்மேல் விழப்பண்ணின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நெருக்கப்பட்டும் ஒடுக்கப்பட்டும் இருந்தார், ஆனாலும் தம்முடைய வாயை அவர் திறக்கவில்லை; அடிக்கப்படும்படி கொண்டுபோகப்படுகிற ஒரு ஆட்டுக் குட்டியைப்போலவும், தன்னை மயிர்கத்தரிக்கிறவனுக்கு முன்பாகச் சத்தமிடாதிருக்கிற ஆட்டைப்போலவும், அவர் தம்முடைய வாயைத் திறவாதிருந்த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நெருக்கப்பட்டும் ஒடுக்கப்பட்டும் இருந்தார், ஆனாலும் தம்முடைய வாயை அவர் திறக்கவில்லை; அடிக்கப்படும்படி கொண்டுபோகப்படுகிற ஒரு ஆட்டுக் குட்டியைப்போலவும், தன்னை மயிர்கத்தரிக்கிறவனுக்கு முன்பாகச் சத்தமிடாதிருக்கிற ஆட்டைப்போலவும், அவர் தம்முடைய வாயைத் திறவாதிருந்த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டுக்கணிலும் நியாயத்தீர்ப்பிலுமிருந்து அவர் எடுக்கப்பட்டார்; அவருடைய வம்சத்தை யாரால் சொல்லி முடியும்; ஜீவனுள்ளோருடைய தேசத்திலிருந்து அறுப்புண்டு போனார்; என் ஜனத்தின் மீறுதலினிமித்தம் அவர் வாதிக்கப்ப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டுக்கணிலும் நியாயத்தீர்ப்பிலுமிருந்து அவர் எடுக்கப்பட்டார்; அவருடைய வம்சத்தை யாரால் சொல்லி முடியும்; ஜீவனுள்ளோருடைய தேசத்திலிருந்து அறுப்புண்டு போனார்; என் ஜனத்தின் மீறுதலினிமித்தம் அவர் வாதிக்கப்பட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ரோடே அவருடைய பிரேதக்குழியை நியமித்தார்கள்; ஆனாலும் அவர் மரித்தபோது ஐசுவரியவானோடே இருந்தார்; அவர் கொடுமை செய்யவில்லை; அவர் வாயில் வஞ்சனை இருந்தது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ரோடே அவருடைய பிரேதக்குழியை நியமித்தார்கள்; ஆனாலும் அவர் மரித்தபோது ஐசுவரியவானோடே இருந்தார்; அவர் கொடுமை செய்யவில்லை; அவர் வாயில் வஞ்சனை இருந்ததும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அவரை நொறுக்கச் சித்தமாகி, அவரைப் பாடுகளுக்குட்படுத்தினார்; அவருடைய ஆத்துமா தன்னைக் குற்றநிவாரணபலியாக ஒப்புக்கொடுக்கும்போது, அவர் தமது சந்ததியைக் கண்டு, நீடித்தநாளாயிருப்பார், கர்த்தருக்குச் சித்தமானது அவர் கையினால் வாய்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் மூலமாய்க் கேள்விப்பட்டதை விசுவாசித்தவன் யார்? கர்த்தருடைய புயம் யாருக்கு வெளிப்பட்டது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அவரை நொறுக்கச் சித்தமாகி, அவரைப் பாடுகளுக்குட்படுத்தினார்; அவருடைய ஆத்துமா தன்னைக் குற்றநிவாரணபலியாக ஒப்புக்கொடுக்கும்போது, அவர் தமது சந்ததியைக் கண்டு, நீடித்தநாளாயிருப்பார், கர்த்தருக்குச் சித்தமானது அவர் கையினால் வாய்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அவரை நொறுக்கச் சித்தமாகி, அவரைப் பாடுகளுக்குட்படுத்தினார்; அவருடைய ஆத்துமா தன்னைக் குற்றநிவாரணபலியாக ஒப்புக்கொடுக்கும்போது, அவர் தமது சந்ததியைக் கண்டு, நீடித்தநாளாயிருப்பார், கர்த்தருக்குச் சித்தமானது அவர் கையினால் வாய்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மது ஆத்தும வருத்தத்தின் பலனைக் கண்டு திருப்தியாவார்; என் தாசனாகிய நீதிபரர் தம்மைப் பற்றும் அறிவினால் அநேகரை நீதிமான்களாக்குவார்; அவர்களுடைய அக்கிரமங்களைத் தாமே சுமந்துகொள்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மது ஆத்தும வருத்தத்தின் பலனைக் கண்டு திருப்தியாவார்; என் தாசனாகிய நீதிபரர் தம்மைப் பற்றும் அறிவினால் அநேகரை நீதிமான்களாக்குவார்; அவர்களுடைய அக்கிரமங்களைத் தாமே சுமந்துகொள்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தம்முடைய ஆத்துமாவை மரணத்திலூற்றி, அக்கிரமக்காரரில் ஒருவராக எண்ணப்பட்டு, அநேகருடைய பாவத்தைத் தாமே சுமந்து, அக்கிரமக்காரருக்காக வேண்டிக்கொண்டதினிமித்தம் அநேகரை அவருக்குப் பங்காகக் கொடுப்பேன்; பலவான்களை அவர் தமக்குக் கொள்ளையாகப் பங்கிட்டுக்கொள்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தம்முடைய ஆத்துமாவை மரணத்திலூற்றி, அக்கிரமக்காரரில் ஒருவராக எண்ணப்பட்டு, அநேகருடைய பாவத்தைத் தாமே சுமந்து, அக்கிரமக்காரருக்காக வேண்டிக்கொண்டதினிமித்தம் அநேகரை அவருக்குப் பங்காகக் கொடுப்பேன்; பலவான்களை அவர் தமக்குக் கொள்ளையாகப் பங்கிட்டுக்கொள்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தம்முடைய ஆத்துமாவை மரணத்திலூற்றி, அக்கிரமக்காரரில் ஒருவராக எண்ணப்பட்டு, அநேகருடைய பாவத்தைத் தாமே சுமந்து, அக்கிரமக்காரருக்காக வேண்டிக்கொண்டதினிமித்தம் அநேகரை அவருக்குப் பங்காகக் கொடுப்பேன்; பலவான்களை அவர் தமக்குக் கொள்ளையாகப் பங்கிட்டுக்கொள்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ங்கிளையைப்போலவும், வறண்ட நிலத்திலிருந்து துளிர்க்கிற வேரைப்போலவும் அவனுக்கு முன்பாக எழும்புகிறார்; அவருக்கு அழகுமில்லை, சௌந்தரியமும் இல்லை; அவரைப் பார்க்கும்போது, நாம் அவரை விரும்பத்தக்க ரூபம் அவருக்கு இல்லாத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ங்கிளையைப்போலவும், வறண்ட நிலத்திலிருந்து துளிர்க்கிற வேரைப்போலவும் அவனுக்கு முன்பாக எழும்புகிறார்; அவருக்கு அழகுமில்லை, சௌந்தரியமும் இல்லை; அவரைப் பார்க்கும்போது, நாம் அவரை விரும்பத்தக்க ரூபம் அவருக்கு இல்ல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அசட்டைபண்ணப்பட்டவரும், துக்கம் நிறைந்தவரும், பாடு அநுபவித்தவருமாயிருந்தார்; அவரைவிட்டு, நம்முடைய முகங்களை மறைத்துக் கொண்டோம்; அவர் அசட்டைபண்ணப்பட்டிருந்தார்; அவரை எண்ணாமற்போன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அசட்டைபண்ணப்பட்டவரும், துக்கம் நிறைந்தவரும், பாடு அநுபவித்தவருமாயிருந்தார்; அவரைவிட்டு, நம்முடைய முகங்களை மறைத்துக் கொண்டோம்; அவர் அசட்டைபண்ணப்பட்டிருந்தார்; அவரை எண்ணாமற்போன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ய்யாகவே அவர் நம்முடைய பாடுகளை ஏற்றுக்கொண்டு, நம்முடைய துக்கங்களைச் சுமந்தார்; நாமோ, அவர் தேவனால் அடிபட்டு வாதிக்கப்பட்டு, சிறுமைப்பட்டவரென்று எண்ணின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ய்யாகவே அவர் நம்முடைய பாடுகளை ஏற்றுக்கொண்டு, நம்முடைய துக்கங்களைச் சுமந்தார்; நாமோ, அவர் தேவனால் அடிபட்டு வாதிக்கப்பட்டு, சிறுமைப்பட்டவரென்று எண்ணின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மீறுதல்களினிமித்தம் அவர் காயப்பட்டு, நம்முடைய அக்கிரமங்களினிமித்தம் அவர் நொறுக்கப்பட்டார்; நமக்குச் சமாதானத்தை உண்டுபண்ணும் ஆக்கினை அவர்மேல் வந்தது; அவருடைய தழும்புகளால் குணமா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peace was upon him; and with his stripes we ar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we like sheep have gone astray; we have turned every one to his own way; and the LOR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on him the iniquity of us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was oppressed, and he was afflicted, yet he opened not his mouth: he is brought as a lamb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laughter, and as a sheep before her shearers is dumb, so he opens not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was taken from prison and from judgment: and who shall declare his generation? for he was c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 out of the land of the living: for the transgression of my people was he stric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made his grave with the wicked, and with the rich in his death; because he had don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olence, neither was any deceit in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t it pleased the LORD to bruise him; he has put him to grief: when you shall make his soul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o has believed our report? and to whom is the arm of the LORD reveal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for sin, he shall see his seed, he shall prolong his days, and the pleasure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prosper in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shall see of the travail of his soul, and shall be satisfied: by his knowledge shall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 servant justify many; for he shall bear their iniqu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will I divide him a portion with the great, and he shall divide the spoil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; because he has poured out his soul unto death: and he was numbered with the transgresso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bare the sin of many, and made intercession for the transgress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he shall grow up before him as a tender plant, and as a root out of a dry ground: he ha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m nor loveliness; and when we shall see him, there is no beauty that we should desi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is despised and rejected of men; a man of sorrows, and acquainted with grief: and we hid a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our faces from him; he was despised, and we esteeme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urely he has borne our sicknesses, and carried our pains: yet we did esteem him strick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itten of God, and affli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he was wounded for our transgressions, he was bruised for our iniquities: the chastise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2026-06-10T10:09:39Z</dcterms:created>
  <dcterms:modified xsi:type="dcterms:W3CDTF">2026-06-10T10:09:39Z</dcterms:modified>
  <dc:title>ஏசாயா : 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