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ராஜா நியாயப்பிரமாண புஸ்தகத்தின் வார்த்தைகளைக் கேட்டபோது, தன் வஸ்திரங்களைக் கிழித்துக்கொண்டு,]]></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ஆசாரியனாகிய இல்க்கியாவுக்கும், சாப்பானின் குமாரனாகிய அகீக்காமுக்கும், மிகாயாவின் குமாரனாகிய அக்போருக்கும், சம்பிரதியாகிய சாப்பானுக்கும், ராஜாவின் ஊழியக்காரனாகிய அசாயாவுக்கும் ராஜா கட்டளையிட்டது:]]></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ஆசாரியனாகிய இல்க்கியாவுக்கும், சாப்பானின் குமாரனாகிய அகீக்காமுக்கும், மிகாயாவின் குமாரனாகிய அக்போருக்கும், சம்பிரதியாகிய சாப்பானுக்கும், ராஜாவின் ஊழியக்காரனாகிய அசாயாவுக்கும் ராஜா கட்டளையிட்டது:]]></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ண்டெடுக்கப்பட்ட இந்தப் புஸ்தகத்தின் வார்த்தைகளினிமித்தம் நீங்கள் போய், எனக்காகவும் ஜனத்திற்காகவும் யூதாவனைத்திற்காகவும் கர்த்தரிடத்தில் விசாரியுங்கள்; நமக்காக எழுதியிருக்கிற எல்லாவற்றின்படியேயும் செய்ய நம்முடைய பிதாக்கள் இந்தப் புஸ்தகத்தின் வார்த்தைகளுக்குச் செவிகொடாதபடியினால், நம்மேல் பற்றியெரிந்த கர்த்தருடைய உக்கிரம் பெரியது என்றான்.]]></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ண்டெடுக்கப்பட்ட இந்தப் புஸ்தகத்தின் வார்த்தைகளினிமித்தம் நீங்கள் போய், எனக்காகவும் ஜனத்திற்காகவும் யூதாவனைத்திற்காகவும் கர்த்தரிடத்தில் விசாரியுங்கள்; நமக்காக எழுதியிருக்கிற எல்லாவற்றின்படியேயும் செய்ய நம்முடைய பிதாக்கள் இந்தப் புஸ்தகத்தின் வார்த்தைகளுக்குச் செவிகொடாதபடியினால், நம்மேல் பற்றியெரிந்த கர்த்தருடைய உக்கிரம் பெரியது என்றா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ண்டெடுக்கப்பட்ட இந்தப் புஸ்தகத்தின் வார்த்தைகளினிமித்தம் நீங்கள் போய், எனக்காகவும் ஜனத்திற்காகவும் யூதாவனைத்திற்காகவும் கர்த்தரிடத்தில் விசாரியுங்கள்; நமக்காக எழுதியிருக்கிற எல்லாவற்றின்படியேயும் செய்ய நம்முடைய பிதாக்கள் இந்தப் புஸ்தகத்தின் வார்த்தைகளுக்குச் செவிகொடாதபடியினால், நம்மேல் பற்றியெரிந்த கர்த்தருடைய உக்கிரம் பெரியது என்றான்.]]></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ண்டெடுக்கப்பட்ட இந்தப் புஸ்தகத்தின் வார்த்தைகளினிமித்தம் நீங்கள் போய், எனக்காகவும் ஜனத்திற்காகவும் யூதாவனைத்திற்காகவும் கர்த்தரிடத்தில் விசாரியுங்கள்; நமக்காக எழுதியிருக்கிற எல்லாவற்றின்படியேயும் செய்ய நம்முடைய பிதாக்கள் இந்தப் புஸ்தகத்தின் வார்த்தைகளுக்குச் செவிகொடாதபடியினால், நம்மேல் பற்றியெரிந்த கர்த்தருடைய உக்கிரம் பெரியது என்றான்.]]></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ப்பொழுது ஆசாரியனாகிய இல்க்கியாவும், அகீக்காமும், அக்போரும், சாப்பானும், அசாயாவும், அர்காசின் குமாரனாகிய திக்வாவின் மகனான சல்லூம் என்னும் வஸ்திரசாலை விசாரிப்புக்காரன் மனைவியாகிய உல்தாள் என்னும் தீர்க்கதரிசியானவளிடத்திற்குப் போய் அவளோடே பேசினார்கள்; அவள் எருசலேமின் இரண்டாம் வகுப்பிலே குடியிருந்தாள்.]]></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ப்பொழுது ஆசாரியனாகிய இல்க்கியாவும், அகீக்காமும், அக்போரும், சாப்பானும், அசாயாவும், அர்காசின் குமாரனாகிய திக்வாவின் மகனான சல்லூம் என்னும் வஸ்திரசாலை விசாரிப்புக்காரன் மனைவியாகிய உல்தாள் என்னும் தீர்க்கதரிசியானவளிடத்திற்குப் போய் அவளோடே பேசினார்கள்; அவள் எருசலேமின் இரண்டாம் வகுப்பிலே குடியிருந்தாள்.]]></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ப்பொழுது ஆசாரியனாகிய இல்க்கியாவும், அகீக்காமும், அக்போரும், சாப்பானும், அசாயாவும், அர்காசின் குமாரனாகிய திக்வாவின் மகனான சல்லூம் என்னும் வஸ்திரசாலை விசாரிப்புக்காரன் மனைவியாகிய உல்தாள் என்னும் தீர்க்கதரிசியானவளிடத்திற்குப் போய் அவளோடே பேசினார்கள்; அவள் எருசலேமின் இரண்டாம் வகுப்பிலே குடியிருந்தாள்.]]></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ப்பொழுது பிரதான ஆசாரியனாகிய இல்க்கியா சம்பிரதியாகிய சாப்பானை நோக்கி: நான் கர்த்தரின் ஆலயத்திலே நியாயப்பிரமாண புஸ்தகத்தைக் கண்டு பிடித்தேன் என்று சொல்லி, அந்தப் புஸ்தகத்தைச் சாப்பானிடத்தில் கொடுத்தான்; அவன் அதை வாசித்தான்.]]></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ள் அவர்களை நோக்கி: உங்களை என்னிடத்தில் அனுப்பினவரிடத்தில் நீங்கள் போய்: இஸ்ரவேலின் தேவனாகிய கர்த்தர் உரைக்கிறது என்னவென்றால்:]]></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ள் அவர்களை நோக்கி: உங்களை என்னிடத்தில் அனுப்பினவரிடத்தில் நீங்கள் போய்: இஸ்ரவேலின் தேவனாகிய கர்த்தர் உரைக்கிறது என்னவென்றால்:]]></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இதோ, யூதாவின் ராஜா வாசித்த புஸ்தகத்தின் வார்த்தைகளிலெல்லாம் காட்டியிருக்கிற பொல்லாப்பை நான் இந்த ஸ்தலத்தின்மேலும், அதின் குடிகளின்மேலும் வரப்பண்ணுவேன்.]]></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இதோ, யூதாவின் ராஜா வாசித்த புஸ்தகத்தின் வார்த்தைகளிலெல்லாம் காட்டியிருக்கிற பொல்லாப்பை நான் இந்த ஸ்தலத்தின்மேலும், அதின் குடிகளின்மேலும் வரப்பண்ணுவேன்.]]></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வர்கள் என்னைவிட்டு, தங்கள் கைகளின் கிரியைகள் எல்லாவற்றிலும் எனக்குக் கோபமுண்டாக்க வேறே தேவர்களுக்குத் தூபங்காட்டினபடியினால், என் உக்கிரம் இந்த ஸ்தலத்தின்மேல் பற்றியெரியும்; அது அவிந்துபோவது இல்லையென்று கர்த்தர் சொல்லுகிறார் என்று சொல்லுங்கள்.]]></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வர்கள் என்னைவிட்டு, தங்கள் கைகளின் கிரியைகள் எல்லாவற்றிலும் எனக்குக் கோபமுண்டாக்க வேறே தேவர்களுக்குத் தூபங்காட்டினபடியினால், என் உக்கிரம் இந்த ஸ்தலத்தின்மேல் பற்றியெரியும்; அது அவிந்துபோவது இல்லையென்று கர்த்தர் சொல்லுகிறார் என்று சொல்லுங்கள்.]]></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கர்த்தரிடத்தில் விசாரிக்கிறதற்கு உங்களை அனுப்பின யூதாவின் ராஜாவினிடத்தில் நீங்கள் போய்: நீர் கேட்ட வார்த்தைகளைக் குறித்து இஸ்ரவேலின் தேவனாகிய கர்த்தர் சொல்லுகிறது என்னவென்றால்:]]></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கர்த்தரிடத்தில் விசாரிக்கிறதற்கு உங்களை அனுப்பின யூதாவின் ராஜாவினிடத்தில் நீங்கள் போய்: நீர் கேட்ட வார்த்தைகளைக் குறித்து இஸ்ரவேலின் தேவனாகிய கர்த்தர் சொல்லுகிறது என்னவென்றால்:]]></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நான் இந்த ஸ்தலத்திற்கும் அதின் குடிகளுக்கும் விரோதமாக, அவர்கள் பாழும் சாபமுமாவார்கள் என்று சொன்னதை நீ கேட்டபோது, உன் இருதயம் இளகி, நீ கர்த்தருக்கு முன்பாக உன்னை தாழ்த்தி, உன் வஸ்திரங்களைக் கிழித்துக் கொண்டு, எனக்குமுன்பாக அழுதபடியினால் நானும் உன் விண்ணப்பத்தைக் கேட்டேன்.]]></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நான் இந்த ஸ்தலத்திற்கும் அதின் குடிகளுக்கும் விரோதமாக, அவர்கள் பாழும் சாபமுமாவார்கள் என்று சொன்னதை நீ கேட்டபோது, உன் இருதயம் இளகி, நீ கர்த்தருக்கு முன்பாக உன்னை தாழ்த்தி, உன் வஸ்திரங்களைக் கிழித்துக் கொண்டு, எனக்குமுன்பாக அழுதபடியினால் நானும் உன் விண்ணப்பத்தைக் கேட்டேன்.]]></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ப்பொழுது பிரதான ஆசாரியனாகிய இல்க்கியா சம்பிரதியாகிய சாப்பானை நோக்கி: நான் கர்த்தரின் ஆலயத்திலே நியாயப்பிரமாண புஸ்தகத்தைக் கண்டு பிடித்தேன் என்று சொல்லி, அந்தப் புஸ்தகத்தைச் சாப்பானிடத்தில் கொடுத்தான்; அவன் அதை வாசித்தான்.]]></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நான் இந்த ஸ்தலத்திற்கும் அதின் குடிகளுக்கும் விரோதமாக, அவர்கள் பாழும் சாபமுமாவார்கள் என்று சொன்னதை நீ கேட்டபோது, உன் இருதயம் இளகி, நீ கர்த்தருக்கு முன்பாக உன்னை தாழ்த்தி, உன் வஸ்திரங்களைக் கிழித்துக் கொண்டு, எனக்குமுன்பாக அழுதபடியினால் நானும் உன் விண்ணப்பத்தைக் கேட்டேன்.]]></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நான் இந்த ஸ்தலத்திற்கும் அதின் குடிகளுக்கும் விரோதமாக, அவர்கள் பாழும் சாபமுமாவார்கள் என்று சொன்னதை நீ கேட்டபோது, உன் இருதயம் இளகி, நீ கர்த்தருக்கு முன்பாக உன்னை தாழ்த்தி, உன் வஸ்திரங்களைக் கிழித்துக் கொண்டு, எனக்குமுன்பாக அழுதபடியினால் நானும் உன் விண்ணப்பத்தைக் கேட்டேன்.]]></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ஆகையால், இதோ, நான் உன்னை உன் பிதாக்களண்டையிலே சேர்த்துக் கொள்ளுவேன்; நீ சமாதானத்தோடே உன் கல்லறையில் சேர்வாய்; நான் இந்த ஸ்தலத்தின்மேல் வரப்பண்ணும் சகல பொல்லாப்பையும் உன் கண்கள் காண்பதில்லை என்று கர்த்தர் சொல்லுகிறார் என்பதைச் சொல்லுங்கள் என்றாள்; இந்த மறு உத்தரவை அவர்கள் போய் ராஜாவுக்குச் சொன்னார்கள்.]]></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ஆகையால், இதோ, நான் உன்னை உன் பிதாக்களண்டையிலே சேர்த்துக் கொள்ளுவேன்; நீ சமாதானத்தோடே உன் கல்லறையில் சேர்வாய்; நான் இந்த ஸ்தலத்தின்மேல் வரப்பண்ணும் சகல பொல்லாப்பையும் உன் கண்கள் காண்பதில்லை என்று கர்த்தர் சொல்லுகிறார் என்பதைச் சொல்லுங்கள் என்றாள்; இந்த மறு உத்தரவை அவர்கள் போய் ராஜாவுக்குச் சொன்னார்கள்.]]></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ஆகையால், இதோ, நான் உன்னை உன் பிதாக்களண்டையிலே சேர்த்துக் கொள்ளுவேன்; நீ சமாதானத்தோடே உன் கல்லறையில் சேர்வாய்; நான் இந்த ஸ்தலத்தின்மேல் வரப்பண்ணும் சகல பொல்லாப்பையும் உன் கண்கள் காண்பதில்லை என்று கர்த்தர் சொல்லுகிறார் என்பதைச் சொல்லுங்கள் என்றாள்; இந்த மறு உத்தரவை அவர்கள் போய் ராஜாவுக்குச் சொன்னார்கள்.]]></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யோசியா ராஜாவாகிறபோது, எட்டு வயதாயிருந்து, முப்பத்தொரு வருஷம் எருசலேமில் அரசாண்டான்; போஸ்காத் ஊரானாகிய அதாயாவின் குமாரத்தியான அவன் தாயின் பேர் எதிதாள்.]]></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யோசியா ராஜாவாகிறபோது, எட்டு வயதாயிருந்து, முப்பத்தொரு வருஷம் எருசலேமில் அரசாண்டான்; போஸ்காத் ஊரானாகிய அதாயாவின் குமாரத்தியான அவன் தாயின் பேர் எதிதாள்.]]></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வன் கர்த்தரின் பார்வைக்குச் செம்மையானதைச் செய்து, தன் தகப்பனாகிய தாவீதின் வழியிலெல்லாம் வலது இடதுபுறம் விலகாமல் நடந்தான்.]]></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வன் கர்த்தரின் பார்வைக்குச் செம்மையானதைச் செய்து, தன் தகப்பனாகிய தாவீதின் வழியிலெல்லாம் வலது இடதுபுறம் விலகாமல் நடந்தான்.]]></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ராஜாவாகிய யோசியாவின் பதினெட்டாம் வருஷத்திலே, ராஜா மெசுல்லாமின் குமாரனாகிய அத்சலியாவின் மகன் சாப்பான் என்னும் சம்பிரதியைக் கர்த்தரின் ஆலயத்துக்கு அனுப்பி:]]></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ப்பொழுது பிரதான ஆசாரியனாகிய இல்க்கியா சம்பிரதியாகிய சாப்பானை நோக்கி: நான் கர்த்தரின் ஆலயத்திலே நியாயப்பிரமாண புஸ்தகத்தைக் கண்டு பிடித்தேன் என்று சொல்லி, அந்தப் புஸ்தகத்தைச் சாப்பானிடத்தில் கொடுத்தான்; அவன் அதை வாசித்தான்.]]></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ராஜாவாகிய யோசியாவின் பதினெட்டாம் வருஷத்திலே, ராஜா மெசுல்லாமின் குமாரனாகிய அத்சலியாவின் மகன் சாப்பான் என்னும் சம்பிரதியைக் கர்த்தரின் ஆலயத்துக்கு அனுப்பி:]]></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நீ பிரதான ஆசாரியனாகிய இல்க்கியாவினிடத்தில் போய், கர்த்தருடைய ஆலயத்துக்குக் கொண்டுவரப்பட்டதும் வாசல்காக்கிறவர்கள் ஜனத்தின் கையிலே வாங்கப்பட்டதுமான பணத்தை அவன் தொகைபார்த்து,]]></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நீ பிரதான ஆசாரியனாகிய இல்க்கியாவினிடத்தில் போய், கர்த்தருடைய ஆலயத்துக்குக் கொண்டுவரப்பட்டதும் வாசல்காக்கிறவர்கள் ஜனத்தின் கையிலே வாங்கப்பட்டதுமான பணத்தை அவன் தொகைபார்த்து,]]></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பிற்பாடு அவர்கள் அதைக் கர்த்தருடைய ஆலயத்தின் வேலையை விசாரிக்கிறவர்கள் கையிலே கொடுத்து, அவர்கள் அதைக் கர்த்தரின் ஆலயத்தைப் பழுது பார்க்கிறதற்காக அதிலிருக்கிற வேலைக்காரராகிய,]]></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பிற்பாடு அவர்கள் அதைக் கர்த்தருடைய ஆலயத்தின் வேலையை விசாரிக்கிறவர்கள் கையிலே கொடுத்து, அவர்கள் அதைக் கர்த்தரின் ஆலயத்தைப் பழுது பார்க்கிறதற்காக அதிலிருக்கிற வேலைக்காரராகிய,]]></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தச்சருக்கும், சிற்பாசாரிகளுக்கும், கொற்றருக்கும், ஆலயத்தைப் பழுது பார்க்கும்படி வேண்டிய மரங்களையும் வெட்டின கற்களையும் வாங்குகிறதற்கும் செலவழிக்கவேண்டும்.]]></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தச்சருக்கும், சிற்பாசாரிகளுக்கும், கொற்றருக்கும், ஆலயத்தைப் பழுது பார்க்கும்படி வேண்டிய மரங்களையும் வெட்டின கற்களையும் வாங்குகிறதற்கும் செலவழிக்கவேண்டும்.]]></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ஆகிலும் அந்தப் பணத்தைத் தங்கள் கையில் ஒப்புவித்துக்கொள்ளுகிறவர்களோ காரியத்தை உண்மையாய் நடப்பிக்கிறபடியினால், அவர்களிடத்தில் அதின்கணக்கைக் கேட்கவேண்டியதில்லை என்று சொல் என்றான்.]]></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ஆகிலும் அந்தப் பணத்தைத் தங்கள் கையில் ஒப்புவித்துக்கொள்ளுகிறவர்களோ காரியத்தை உண்மையாய் நடப்பிக்கிறபடியினால், அவர்களிடத்தில் அதின்கணக்கைக் கேட்கவேண்டியதில்லை என்று சொல் என்றான்.]]></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சம்பிரதியாகிய சாப்பான் ராஜாவினிடத்தில் வந்து, ராஜாவுக்கு மறு உத்தரவு சொல்லி, ஆலயத்திலே தொகையிட்டுக் கண்ட பணத்தை உமது அடியார் சேர்த்துக் கட்டி, அதைக் கர்த்தருடைய ஆலயத்தின் வேலையை விசாரிக்கிறவர்கள் கையிலே கொடுத்தார்கள் என்று சொன்னான்.]]></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சம்பிரதியாகிய சாப்பான் ராஜாவினிடத்தில் வந்து, ராஜாவுக்கு மறு உத்தரவு சொல்லி, ஆலயத்திலே தொகையிட்டுக் கண்ட பணத்தை உமது அடியார் சேர்த்துக் கட்டி, அதைக் கர்த்தருடைய ஆலயத்தின் வேலையை விசாரிக்கிறவர்கள் கையிலே கொடுத்தார்கள் என்று சொன்னான்.]]></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சம்பிரதியாகிய சாப்பான் ராஜாவினிடத்தில் வந்து, ராஜாவுக்கு மறு உத்தரவு சொல்லி, ஆலயத்திலே தொகையிட்டுக் கண்ட பணத்தை உமது அடியார் சேர்த்துக் கட்டி, அதைக் கர்த்தருடைய ஆலயத்தின் வேலையை விசாரிக்கிறவர்கள் கையிலே கொடுத்தார்கள் என்று சொன்னான்.]]></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சம்பிரதியாகிய சாப்பான் பின்னையும் ராஜாவை நோக்கி: ஆசாரியனாகிய இல்க்கியா என்னிடத்தில் ஒரு புஸ்தகத்தைக் கொடுத்தான் என்று அறிவித்து, அதை ராஜாவுக்கு முன்பாக வாசித்தான்.]]></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சம்பிரதியாகிய சாப்பான் பின்னையும் ராஜாவை நோக்கி: ஆசாரியனாகிய இல்க்கியா என்னிடத்தில் ஒரு புஸ்தகத்தைக் கொடுத்தான் என்று அறிவித்து, அதை ராஜாவுக்கு முன்பாக வாசித்தான்.]]></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14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2 രാജാക്കന്മാർ : 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രാജാവു ന്യായപ്രമാണപുസ്തകത്തിലെ വാക്യങ്ങളെ കേട്ടിട്ടു വസ്ത്രം കീ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രാജാവു പുരോഹിതനായ ഹിൽക്കീയാവോടും ശാഫാന്റെ മകൻ അഹീക്കാമിനോടും മീഖായാവിന്റെ മകൻ അക്ബോരിനോ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രായസക്കാരനായ ശാഫാനോടും രാജഭൃത്യനായ അസായാവോ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നിങ്ങൾ ചെന്നു കണ്ടെത്തിയിരിക്കുന്ന ഈ പുസ്തകത്തിലെ വാക്യങ്ങളെക്കുറിച്ചു എനിക്കും ജനത്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ല്ലായെഹൂദെക്കും വേണ്ടി യഹോവയോടു അരുളപ്പാടു ചോദിപ്പിൻ; നമുക്കുവേണ്ടി എഴുതിയിരിക്കുന്നതൊക്കെ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നുസരിച്ചുനടപ്പാൻ തക്കവണ്ണം നമ്മുടെ പിതാക്കന്മാർ ഈ പുസ്തകത്തിലെ വാക്യങ്ങളെ കേൾക്കായ്കകൊണ്ടു നമ്മു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രെ ജ്വലിച്ചിരിക്കുന്ന യഹോവയുടെ കോപം വലിയതല്ലോ എന്നു കല്പി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അങ്ങനെ ഹിൽക്കീയാ പുരോഹിതനും അഹീക്കാമും അക്ബോരും ശാഫാനും അസായാവും അർഹസിന്റെ മകനായ തിക്വയു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കനായി രാജവസ്ത്രവിചാരകനായ ശല്ലൂമിന്റെ ഭാര്യ ഹുൽദാപ്രവാചകിയുടെ അടുക്കൽ ചെന്നു--അവൾ യെരൂശലേമിൽ രണ്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ഭാഗത്തു പാർത്തിരുന്നു--അവളോടു സംസാരി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മഹാപുരോഹിതനായ ഹിൽക്കീയാവു രായസക്കാരനായ ശാഫാനോടു: ഞാൻ ന്യായപ്രമാണപുസ്തകം യഹോവയുടെ ആലയത്തി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അവൾ അവരോടു പറഞ്ഞതു: യിസ്രായേലിന്റെ ദൈവമായ യഹോവ ഇപ്രകാരം അരുളിച്ചെയ്യുന്നു: നിങ്ങളെ എന്റെ അടുക്ക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യച്ചവനോടു നിങ്ങൾ പറയേണ്ടതു എന്തെന്നാ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യഹോവ ഇപ്രകാരം അരുളിച്ചെയ്യുന്നു: ഞാൻ ഈ സ്ഥലത്തിന്നും നിവാസികൾക്കും യെഹൂദാരാജാവു വായിപ്പി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സ്തകത്തിൽ വിവരിച്ചിരിക്കുന്നതുപോലെ ഒക്കെയും അനർത്ഥം വരു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അവർ എന്നെ ഉപേക്ഷിച്ചു തങ്ങളുടെ സകല പ്രവൃത്തികളാലും എനിക്കു കോപം വരത്തക്കവണ്ണം അന്യദേവന്മാർ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ധൂപം കാട്ടിയതു കൊണ്ടു എന്റെ കോപം ഈ സ്ഥലത്തിന്റെ നേരെ ജ്വലിക്കും; അതു കെട്ടുപോകയുമി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എന്നാൽ യഹോവയോടു ചോദിപ്പാൻ നിങ്ങളെ അയച്ച യെഹൂദാരാജാവിനോടു നിങ്ങൾ പറയേണ്ടതു എന്തെന്നാൽ: 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ട്ടിരിക്കുന്ന വാക്യങ്ങളെക്കുറിച്ചു യിസ്രായേലിന്റെ ദൈവമായ യഹോവ ഇപ്രകാരം അരുളിച്ചെയ്യു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അവർ സ്തംഭനത്തിന്നും ശാപത്തിന്നും വിഷയമായിത്തീരുമെന്നു ഞാൻ ഈ സ്ഥലത്തിന്നും നിവാസികൾ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രോധമായി അരുളിച്ചെയ്തതു നീ കേട്ടപ്പോൾ നിന്റെ ഹൃദയം അലിഞ്ഞു, നീ യഹോവയുടെ മുമ്പാകെ നിന്നെത്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ണ്ടെത്തിയിരിക്കുന്നു എന്നു പറഞ്ഞു. ഹിൽക്കീയാവു ആ പുസ്തകം ശാഫാന്റെ കയ്യിൽ കൊടുത്തു; അവൻ അ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ഴ്ത്തുകയും നിന്റെ വസ്ത്രം കീറി എന്റെ മുമ്പാകെ കരകയും ചെയ്കകൊണ്ടു ഞാനും നിന്റെ അപേക്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ട്ടിരിക്കുന്നു എന്നു യഹോവയുടെ അരുളപ്പാ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അതുകൊണ്ടു ഞാൻ നിന്നെ നിന്റെ പിതാക്കന്മാരോടു ചേർത്തുകൊള്ളും; നീ സമാധാനത്തോടെ നിന്റെ കല്ലറയി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ടക്കപ്പെടും; ഞാൻ ഈ സ്ഥലത്തിന്നു വരുത്തുവാൻ പോകുന്ന അനർത്ഥമൊന്നും നിന്റെ കണ്ണു കാണുകയില്ല. അവർ]]></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രാജാവിനോടു ഈ മറുപടി ബോധിപ്പി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യോശീയാവു വാഴ്ച തുടങ്ങിയപ്പോൾ അവന്നു എട്ടു വയസ്സായിരുന്നു; അവൻ മുപ്പത്തൊന്നു സംവത്സരം യെരൂശലേമി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ണു. അവന്റെ അമ്മെക്കു യെദീദാ എന്നു പേർ; അവൾ ബൊസ്കത്ത് കാരനായ അദായാവിന്റെ മകൾ ആയി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അവൻ യഹോവെക്കു പ്രസാദമായുള്ളതു ചെയ്തു; തന്റെ പിതാവായ ദാവീദിന്റെ വഴിയിലൊക്കെയും വലത്തോട്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ഇടത്തോട്ടും മാറാതെ നട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യോശീയാരാജാവിന്റെ പതിനെട്ടാം ആണ്ടിൽ രാജാവു മെശുല്ലാമിന്റെ മകനായ അസല്യാവിന്റെ മകനായ ശാഫാൻ എ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യി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രായസക്കാരനെ യഹോവയുടെ ആലയത്തിലേക്കു അയച്ചു പറഞ്ഞതെന്തെന്നാ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നീ മഹാപുരോഹിതനായ ഹിൽക്കീയാവിന്റെ അടുക്കൽ ചെല്ലുക. യഹോവയുടെ ആലയത്തിൽ പിരിഞ്ഞുവന്ന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തിൽകാവൽക്കാർ ജനത്തോടു പിരിച്ചെടുത്തതുമായ ദ്രവ്യം അവൻ കണകൂനോക്കട്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അവർ അതു യഹോവയുടെ ആലയത്തിലെ വിചാരകരായി പണിനടത്തുന്നവരുടെ കയ്യിൽ കൊടുക്കട്ടെ; അവർ അതു യഹോവയു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ആലയത്തിന്റെ അറ്റകുറ്റം തീർക്കേണ്ട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അതിൽ പണി ചെയ്യുന്ന ആശാരികൾക്കും ശില്പികൾക്കും കല്പണിക്കാർക്കും ആലയത്തിന്റെ അറ്റകുറ്റപ്പണി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രവും ചെത്തിയ കല്ലും മേടിക്കേണ്ടതിന്നും കൊടുക്കട്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എന്നാൽ ദ്രവ്യം കയ്യേറ്റുവാങ്ങിയവരോടു കണക്കു ചോദിക്കേണ്ടാ; അവർ വിശ്വാസത്തിന്മേല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രവർത്തിക്കുന്ന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രായസക്കാരനായ ശാഫാൻ രാജാവിന്റെ അടുക്കൽ ചെന്നു രാജാവിനോടു: ആലയത്തിൽ കണ്ട ദ്രവ്യം അടിയങ്ങ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ട്ടിയൊഴിച്ചെടുത്തു യഹോവയുടെ ആലയത്തിൽ വിചാരകരായി പണിനടത്തുന്നവരുടെ കയ്യിൽ കൊടുത്തിരിക്കുന്നു എ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റുപടി ബോധിപ്പി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ഹിൽക്കീയാപുരോഹിതൻ എന്റെ കയ്യിൽ ഒരു പുസ്തകം തന്നു എന്നും രായസക്കാരനായ ശാഫാൻ രാജാവിനോ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ബോധിപ്പിച്ചു. ശാഫാൻ അതു രാജസന്നിധിയിൽ വായിച്ചുകേൾപ്പി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രാജാക്കന്മാർ : 22]]></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2026-08-03T23:14:36Z</dcterms:created>
  <dcterms:modified xsi:type="dcterms:W3CDTF">2026-08-03T23:14:36Z</dcterms:modified>
  <dc:title>2 രാജാക്കന്മാർ : 22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