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நேகத்தின் சிகரமாம் என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னாரே கண்ணீர் சிலுவையிலே த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ாய் வந்ததைக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வலைகள் தீர்க்கவே நீர் மரித்தீ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க்கரம் நீட்டி என்னை அழ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கா சிநேகத்தை வாண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வுகள் போதாது ஸ்வா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மறப்பேன் நான்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நேக வாக்க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ிடா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வழி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ீவ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ோரமாம் பாவி என்னையும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வரைக்கும் கொண்டு ச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னீர் எந்தன் பாவ க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ைந்தேன் வாழ்க்கையின் துரோ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2026-09-05T22:57:41Z</dcterms:created>
  <dcterms:modified xsi:type="dcterms:W3CDTF">2026-09-05T22:57:41Z</dcterms:modified>
  <dc:title>துதிப் பாடல்கள் : 644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