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ிநேகத்தின் சிகரமாம் என் இயேசு ராஜ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ந்தினாரே கண்ணீர் சிலுவையிலே தண்ணீ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த்தமாய் வந்ததைக் கண்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வலைகள் தீர்க்கவே நீர் மரித்தீர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ிருக்கரம் நீட்டி என்னை அழைத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மகா சிநேகத்தை வாணிக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ிரம் நாவுகள் போதாது ஸ்வாம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டி மறப்பேன் நான் உம்ம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சிநேக வாக்கு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் மாறிடாத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என்றும் வழி நடத்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ஜீவ பாத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ோரமாம் பாவி என்னையும் உந்த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ல்கொதா வரைக்கும் கொண்டு செ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ழுவினீர் எந்தன் பாவ கற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ளைந்தேன் வாழ்க்கையின் துரோகங்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2026-07-09T08:59:03Z</dcterms:created>
  <dcterms:modified xsi:type="dcterms:W3CDTF">2026-07-09T08:59:03Z</dcterms:modified>
  <dc:title>துதிப் பாடல்கள் : 644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