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ross that He gave may be heavy, 
But it ne'er outweighs His grace : 
The storm that I feared may surround me, 
But it ne'er excludes His fac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ross is not greater than His grace, 
The storm cannot hide His blessed face 
I am satisfied to know 
That with Jesus here below, 
I can conquer every fo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thorns in my path are not sharper 
Than composed His crown for me : 
The cup that I drink not more bitter 
Than He drank in Gethsema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light of His love shineth brighter, 
As it falls on paths of woe : 
The toil of my work groweth lighter, 
As I stoop to raise the 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s will I have joy in fulfilling, 
As I'm walking in His sight : 
My all to the blood I am bringing, 
It alone can keep me r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2026-07-31T14:02:20Z</dcterms:created>
  <dcterms:modified xsi:type="dcterms:W3CDTF">2026-07-31T14:02:20Z</dcterms:modified>
  <dc:title>Hymn : 747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