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presProps" Target="presProps.xml"/>
  <Relationship Id="rId71" Type="http://schemas.openxmlformats.org/officeDocument/2006/relationships/viewProps" Target="viewProps.xml"/>
  <Relationship Id="rId7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லோகராஜ்யம் தன் குமாரனுக்குக் கலியாணஞ்செய்த ஒரு ராஜாவுக்கு ஒப்பாயிருக்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ழைக்கப்பட்டவர்களைக் கலியாணத்திற்கு வரச்சொல்லும்படி அவன் தன் ஊழியக்காரரை அனுப்பினான்; அவர்களோ வர மனதில்லாதிருந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ழைக்கப்பட்டவர்களைக் கலியாணத்திற்கு வரச்சொல்லும்படி அவன் தன் ஊழியக்காரரை அனுப்பினான்; அவர்களோ வர மனதில்லாதிருந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அவன் வேறு ஊழியக்காரரை அழைத்து: நீங்கள் போய், இதோ, என் விருந்தை ஆயத்தம்பண்ணினேன், என் எருதுகளும் கொழுத்த ஜெந்துக்களும் அடிக்கப்பட்டது, எல்லாம் ஆயத்தமாயிருக்கிறது; கலியாணத்திற்கு வாருங்கள் என்று அழைக்கப்பட்டவர்களுக்குச் சொல்லுங்களென்று அனுப்பி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அவன் வேறு ஊழியக்காரரை அழைத்து: நீங்கள் போய், இதோ, என் விருந்தை ஆயத்தம்பண்ணினேன், என் எருதுகளும் கொழுத்த ஜெந்துக்களும் அடிக்கப்பட்டது, எல்லாம் ஆயத்தமாயிருக்கிறது; கலியாணத்திற்கு வாருங்கள் என்று அழைக்கப்பட்டவர்களுக்குச் சொல்லுங்களென்று அனுப்பின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ழைக்கப்பட்டவர்களோ அதை அசட்டைபண்ணி, ஒருவன் தன் வயலுக்கும், ஒருவன் தன் வியாபாரத்துக்கும் போய்விட்ட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ற்றவர்கள் அவன் ஊழியக்காரரைப் பிடித்து, அவமானப்படுத்தி, கொலைசெய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ராஜா அதைக் கேள்விப்பட்டு, கோபமடைந்து, தன் சேனைகளை அனுப்பி, அந்தக் கொலைபாதகரை அழித்து, அவர்கள் பட்டணத்தையும் சுட்டெரித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ராஜா அதைக் கேள்விப்பட்டு, கோபமடைந்து, தன் சேனைகளை அனுப்பி, அந்தக் கொலைபாதகரை அழித்து, அவர்கள் பட்டணத்தையும் சுட்டெரித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, அவன் தன் ஊழியக்காரரை நோக்கி: கலியாண விருந்து ஆயத்தமாயிருக்கிறது, அழைக்கப்பட்டவர்களோ அதற்கு அபாத்திரராய்ப்போ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ரிசேயர் கூடியிருக்கையில், இயேசு அவர்கள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, நீங்கள் வழிச்சந்திகளிலே போய், காணப்படுகிற யாவரையும் கலியாணத்திற்கு அழைத்துக்கொண்டு வாருங்கள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, நீங்கள் வழிச்சந்திகளிலே போய், காணப்படுகிற யாவரையும் கலியாணத்திற்கு அழைத்துக்கொண்டு வாருங்கள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 ஊழியக்காரர் புறப்பட்டு, வழிகளிலே போய், தாங்கள் கண்ட நல்லார் பொல்லார் யாவரையும் கூட்டிக்கொண்டு வந்தார்கள்; கலியாணசாலை விருந்தாளிகளால் நிறைந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 ஊழியக்காரர் புறப்பட்டு, வழிகளிலே போய், தாங்கள் கண்ட நல்லார் பொல்லார் யாவரையும் கூட்டிக்கொண்டு வந்தார்கள்; கலியாணசாலை விருந்தாளிகளால் நிறைந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ிருந்தாளிகளைப் பார்க்கும்படி ராஜா உள்ளே பிரவேசித்தபோது, கலியாண வஸ்திரம் தரித்திராத ஒருமனுஷனை அங்கே கண்டு: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ிருந்தாளிகளைப் பார்க்கும்படி ராஜா உள்ளே பிரவேசித்தபோது, கலியாண வஸ்திரம் தரித்திராத ஒருமனுஷனை அங்கே கண்டு: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ிநேகிதனே, நீ கலியாண வஸ்திரமில்லாதவனாய் இங்கே எப்படி வந்தாய் என்று கேட்டார். அதற்கு அவன் பேசாமலிருந்த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ிநேகிதனே, நீ கலியாண வஸ்திரமில்லாதவனாய் இங்கே எப்படி வந்தாய் என்று கேட்டார். அதற்கு அவன் பேசாமலிருந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, ராஜா பணிவிடைக்காரரை நோக்கி: இவனைக் கையுங்காலும் கட்டிக்கொண்டுபோய், அழுகையும் பற்கடிப்பும் உண்டாயிருக்கிற புறம்பான இருளிலே போடுங்கள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, ராஜா பணிவிடைக்காரரை நோக்கி: இவனைக் கையுங்காலும் கட்டிக்கொண்டுபோய், அழுகையும் பற்கடிப்பும் உண்டாயிருக்கிற புறம்பான இருளிலே போடுங்கள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கிறிஸ்துவைக்குறித்து நீங்கள் என்ன நினைக்கிறீர்கள், அவர் யாருடைய குமாரன்? என்று கேட்டார். அவர் தாவீதின் குமாரன் என்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ப்படியே, அழைக்கப்பட்டவர்கள் அநேகர், தெரிந்துக்கொள்ளப்பட்டவர்களோ சிலர்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, பரிசேயர் போய், பேச்சிலே அவரை அகப்படுத்தும்படி யோசனைபண்ணி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ங்கள் சீஷரையும் ஏரோதியரையும் அவரிடத்தில் அனுப்பினார்கள். அவர்கள் வந்து: போதகரே, நீர் சத்தியமுள்ளவரென்றும், தேவனுடைய மார்க்கத்தைச் சத்தியமாய்ப் போதிக்கிறவரென்றும், நீர் முகதாட்சிணியம் இல்லாதவராகையால் எவனைக்குறித்தும் உமக்குக் கவலையில்லையென்றும் அறிந்திருக்கிறோ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ங்கள் சீஷரையும் ஏரோதியரையும் அவரிடத்தில் அனுப்பினார்கள். அவர்கள் வந்து: போதகரே, நீர் சத்தியமுள்ளவரென்றும், தேவனுடைய மார்க்கத்தைச் சத்தியமாய்ப் போதிக்கிறவரென்றும், நீர் முகதாட்சிணியம் இல்லாதவராகையால் எவனைக்குறித்தும் உமக்குக் கவலையில்லையென்றும் அறிந்திருக்கிறோ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ங்கள் சீஷரையும் ஏரோதியரையும் அவரிடத்தில் அனுப்பினார்கள். அவர்கள் வந்து: போதகரே, நீர் சத்தியமுள்ளவரென்றும், தேவனுடைய மார்க்கத்தைச் சத்தியமாய்ப் போதிக்கிறவரென்றும், நீர் முகதாட்சிணியம் இல்லாதவராகையால் எவனைக்குறித்தும் உமக்குக் கவலையில்லையென்றும் அறிந்திருக்கிறோ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, உமக்கு எப்படித் தோன்றுகிறது? இராயனுக்கு வரிகொடுக்கிறது நியாயமோ, அல்லவோ? அதை எங்களுக்குச் சொல்லும் என்று கேட்ட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யேசு அவர்கள் துர்க்குணத்தை அறிந்து: மாயக்காரரே, நீங்கள் என்னை ஏன் சோதிக்கிறீர்கள்?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ரிக்காசை எனக்குக் காண்பியுங்கள் என்றார்; அவர்கள் ஒரு பணத்தை அவரிடத்தில் கொண்டுவந்த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அவர்: இந்தச் சுரூபமும் மேலெழுத்தும் யாருடையது என்று கேட்ட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ராயனுடையது என்றார்கள். அதற்கு அவர்: அப்படியானால், இராயனுடையதை இராயனுக்கும், தேவனுடையதை தேவனுக்கும் செலுத்துங்கள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தற்கு அவர்: அப்படியானால், தாவீது பரிசுத்த ஆவியினாலே அவரை ஆண்டவர் என்று சொல்லியிருக்கிறது எப்படி?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ராயனுடையது என்றார்கள். அதற்கு அவர்: அப்படியானால், இராயனுடையதை இராயனுக்கும், தேவனுடையதை தேவனுக்கும் செலுத்துங்கள் என்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அதைக்கேட்டு ஆச்சரியப்பட்டு அவரை விட்டுப் போய்விட்ட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யிர்த்தெழுதல் இல்லை என்று சாதிக்கிற சதுசேயர் அன்றையத்தினம் அவரிடத்தில் வந்து: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ோதகரே, ஒருவன் சந்தானம் இல்லாமல் இறந்துபோனால், அவனுடைய சகோதரன் அவன் மனைவியை விவாகம் பண்ணி, தன் சகோதரனுக்குச் சந்தானம் உண்டாக்கவேண்டும் என்று மோசே சொன்னாரே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ோதகரே, ஒருவன் சந்தானம் இல்லாமல் இறந்துபோனால், அவனுடைய சகோதரன் அவன் மனைவியை விவாகம் பண்ணி, தன் சகோதரனுக்குச் சந்தானம் உண்டாக்கவேண்டும் என்று மோசே சொன்னாரே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ங்களுக்குள்ளே சகோதரர் ஏழு பேர் இருந்தார்கள்; மூத்தவன் விவாகம்பண்ணி, மரித்து, சந்தானமில்லாததினால் தன் மனைவியைத் தன் சகோதரனுக்கு விட்டுவிட்டுப்போ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ங்களுக்குள்ளே சகோதரர் ஏழு பேர் இருந்தார்கள்; மூத்தவன் விவாகம்பண்ணி, மரித்து, சந்தானமில்லாததினால் தன் மனைவியைத் தன் சகோதரனுக்கு விட்டுவிட்டுப்போ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டியே இரண்டாம் மூன்றாம் சகோதரன் முதல் ஏழாம் சகோதரன் வரைக்கும் செய்த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ல்லாருக்கும் பின்பு அந்த ஸ்திரீயும் இறந்துபோனா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கையால், உயிர்த்தெழுதலில், அவ்வேழுபேரில் எவனுக்கு அவள் மனைவியாயிருப்பாள்? அவர்களெல்லாரும் அவளை விவாகம் பண்ணியிருந்தார்களே என்று கேட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நான் உம்முடைய சத்துருக்களை உமக்குப் பாதபடியாக்கிப்போடும்வரைக்கும் நீர் என்னுடைய வலது பாரிசத்தில் உட்காரும் என்று கர்த்தர் என் ஆண்டவரோடே சொன்னார் என்று சொல்லியிருக்கிறானே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யேசு அவர்களுக்குப் பிரதியுத்தரமாக: நீங்கள் வேதவாக்கியங்களையும் தேவனுடைய வல்லமையையும் அறியாமல் தப்பான எண்ணங்கொள்ளுகிறீ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யேசு அவர்களுக்குப் பிரதியுத்தரமாக: நீங்கள் வேதவாக்கியங்களையும் தேவனுடைய வல்லமையையும் அறியாமல் தப்பான எண்ணங்கொள்ளுகிறீ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யிர்த்தெழுதலில், கொள்வனையும் கொடுப்பனையும் இல்லை; அவர்கள் பரலோகத்திலே தேவதூதரைப்போல் இருப்பார்கள்;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யிர்த்தெழுதலில், கொள்வனையும் கொடுப்பனையும் இல்லை; அவர்கள் பரலோகத்திலே தேவதூதரைப்போல் இருப்பார்கள்;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ேலும் மரித்தோர் உயிர்த்தெழுதலைப்பற்றி: நான் ஆபிரகாமின் தேவனும், ஈசாக்கின் தேவனும், யாக்கோபின் தேவனுமாயிருக்கிறேன் என்று தேவனால் உங்களுக்கு உரைக்கப்பட்டிருக்கிறதை நீங்கள் வாசிக்கவில்லையா?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ேலும் மரித்தோர் உயிர்த்தெழுதலைப்பற்றி: நான் ஆபிரகாமின் தேவனும், ஈசாக்கின் தேவனும், யாக்கோபின் தேவனுமாயிருக்கிறேன் என்று தேவனால் உங்களுக்கு உரைக்கப்பட்டிருக்கிறதை நீங்கள் வாசிக்கவில்லையா?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ேவன் மரித்தோருக்கு தேவனாயிராமல், ஜீவனுள்ளோருக்கு தேவனாயிருக்கிறார் என்ற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ேவன் மரித்தோருக்கு தேவனாயிராமல், ஜீவனுள்ளோருக்கு தேவனாயிருக்கிறார் என்ற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ஜனங்கள் இதைக் கேட்டு, அவருடைய போதகத்தைக்குறித்து ஆச்சரியப்பட்ட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ர் சதுசேயரை வாயடைத்தார் என்று பரிசேயர் கேள்விப்பட்டு, அவரிடத்தில் கூடிவந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தாவீது அவரை ஆண்டவர் என்று சொல்லியிருக்க, அவனுக்கு அவர் குமாரனாயிருப்பது எப்படி என்றா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ர் சதுசேயரை வாயடைத்தார் என்று பரிசேயர் கேள்விப்பட்டு, அவரிடத்தில் கூடிவந்த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ர்களில் நியாயசாஸ்திரி ஒருவன் அவரைச் சோதிக்கும்படி: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ோதகரே, நியாயப்பிரமாணத்திலே எந்தக் கற்பனை பிரதானமானது என்று கேட்ட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யேசு அவனை நோக்கி: உன் தேவனாகிய கர்த்தரிடத்தில் உன் முழு இருதயத்தோடும், உன் முழு ஆத்துமாவோடும் உன் முழு மனதோடும் அன்புகூருவாயாக;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யேசு அவனை நோக்கி: உன் தேவனாகிய கர்த்தரிடத்தில் உன் முழு இருதயத்தோடும், உன் முழு ஆத்துமாவோடும் உன் முழு மனதோடும் அன்புகூருவாயாக;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இது முதலாம் பிரதான கற்பனை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இதற்கு ஒப்பாயிருக்கிற இரண்டாம் கற்பனை என்னவென்றால், உன்னிடத்தில் நீ அன்புகூருவதுபோலப் பிறனிடத்திலும் அன்புகூருவாயாக என்பதே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வ்விரண்டு கற்பனைகளிலும் நியாயப்பிரமாணம் முழுமையும் தீர்க்கதரிசனங்களும் அடங்கியிருக்கிறது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தற்கு மாறுத்தரமாக ஒருவனும் அவருக்கு ஒரு வார்த்தையும் சொல்லக்கூடாதிருந்தது. அன்றுமுதல் ஒருவனும் அவரிடத்தில் கேள்விகேட்கத் துணியவி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தற்கு மாறுத்தரமாக ஒருவனும் அவருக்கு ஒரு வார்த்தையும் சொல்லக்கூடாதிருந்தது. அன்றுமுதல் ஒருவனும் அவரிடத்தில் கேள்விகேட்கத் துணியவ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யேசு மறுபடியும் அவர்களோடே உவமைகளாய்ப் பேசிச் சொன்னது என்னவென்றால்: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kingdom of heaven is like unto a certain king, which made a marriage for his s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sent forth his servants to call them that were bidden to the wedding: and they would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gain, he sent forth other servants, saying, Tell them which are bidden, Behold, I have prepa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dinner: my oxen and my fatlings are killed, and all things are ready: come unto the marria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they made light of it, and went their ways, one to his farm, another to his merchandi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remnant took his servants, and pleaded them spitefully, and slew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when the king heard thereof, he was angry: and he sent forth his armies, and destroyed tho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urderers, and burned up their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n says he to his servants, The wedding is ready, but they which were bidden were not worth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While the Pharisees were gathered together, Jesus asked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Go all of you therefore into the highways, and as many as all of you shall find, bid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rria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o those servants went out into the highways, and gathered together all as many as they foun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th bad and good: and the wedding was furnished with gu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when the king came in to see the guest, he saw there a man which had not on a wed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rmen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says unto him, Friend, how came you in here not having a wedding garment? And h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eechl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n said the king to the servants, Bind him hand and foot, and take him away, and cast him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er darkness, there shall be weeping and gnashing of tee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Saying, What think all of you of Christ? whose son is he? They say unto him, The son of Dav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many are called, but few are chos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n went the Pharisees, and took counsel how they might entangle him in his tal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y sent out unto him their disciples with the Herodians, saying, Master, we know that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true, and teach the way of God in truth, neither care you for any man: for you regard no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son o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ell us therefore, What think you? Is it lawful to give tribute unto Caesar, or no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ut Jesus perceived their wickedness, and said, Why tempt all of you me, all of you hypocrit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Show me the tribute money. And they brought unto him a penn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he says unto them, Whose is this image and superscripti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y say unto him, Caesar's. Then says he unto them, Render therefore unto Caesar the th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He says unto them, How then does David in spirit call him Lord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are Caesar's; and unto God the things that are God'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hen they had heard these words, they marvelled, and left him, and went their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 same day came to him the Sadducees, which say that there is no resurrection, and asked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Saying, Master, Moses said, If a man die, having no children, his brother shall marry his wif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raise up seed unto his br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Now there were with us seven brethren: and the first, when he had married a wife, deceased, an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ing no issue, left his wife unto his broth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Likewise the second also, and the third, unto the seven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last of all the woman died al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refore in the resurrection whose wife shall she be of the seven? for they all had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The LORD said unto my Lord, Sit you on my right hand, till I make yours enemies your footstoo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Jesus answered and said unto them, All of you do go astray, not knowing the scriptures, n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wer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For in the resurrection they neither marry, nor are given in marriage, but are as the angel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in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But as concerning the resurrection of the dead, have all of you not read that which was spok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you by God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I am the God of Abraham, and the God of Isaac, and the God of Jacob? God is not the Go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ad, but of the liv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when the multitude heard this, they were astonished at his doctr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But when the Pharisees had heard that he had put the Sadducees to silence, they were gathe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If David then call him Lord, how is he his s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hen one of them, which was a lawyer, asked him a question, tempting him, and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Master, which is the great commandment in the law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Jesus said unto him, You shall love the Lord your God with all your heart, and with all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ul, and with all your mi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This is the first and great command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the second is like unto it, You shall love your neighbour as your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On these two commandments hang all the law and the prophe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And no man was able to answer him a word, neither durst any man from that day forth ask him 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e ques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Jesus answered and spoke unto them again by parables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2026-07-14T23:55:25Z</dcterms:created>
  <dcterms:modified xsi:type="dcterms:W3CDTF">2026-07-14T23:55:25Z</dcterms:modified>
  <dc:title>மத்தேயு : 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